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533400"/>
            <a:ext cx="7239000" cy="6096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499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210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1436746" y="3707218"/>
            <a:ext cx="2230299" cy="67650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202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293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667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383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381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581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968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136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050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708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2070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815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267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441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2057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905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992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796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053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848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2890147" y="498724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838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833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462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910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329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642329" y="39908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860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002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118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224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624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1482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769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2043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905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727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114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220497"/>
            <a:ext cx="703039" cy="3653339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730944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5320369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6115017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220497"/>
            <a:ext cx="36030" cy="4037412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220497"/>
            <a:ext cx="1363300" cy="3242764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138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865510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6002600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730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825428" y="2286000"/>
            <a:ext cx="1156969" cy="518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993267" y="24384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6229315" y="2231348"/>
            <a:ext cx="299855" cy="29374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824247" y="28767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998965" y="30270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6235013" y="2231348"/>
            <a:ext cx="294157" cy="8823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778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60867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661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61712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132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157472"/>
            <a:ext cx="676441" cy="2418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153221" y="2157472"/>
            <a:ext cx="671026" cy="957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575940" y="21968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577258" y="28894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086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2631129" y="49273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978565" y="1965848"/>
            <a:ext cx="851097" cy="1293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E1328738-EFAE-49FD-A3F1-1DB3F8A12A40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978565" y="2545155"/>
            <a:ext cx="846863" cy="7142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4B86615C-E534-4DC6-9AD1-FC396A0A1ADB}"/>
              </a:ext>
            </a:extLst>
          </p:cNvPr>
          <p:cNvCxnSpPr>
            <a:cxnSpLocks/>
          </p:cNvCxnSpPr>
          <p:nvPr/>
        </p:nvCxnSpPr>
        <p:spPr>
          <a:xfrm>
            <a:off x="3978565" y="3259453"/>
            <a:ext cx="851097" cy="11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343283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994003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4557008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157472"/>
            <a:ext cx="683684" cy="2637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157472"/>
            <a:ext cx="683684" cy="2074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2157472"/>
            <a:ext cx="674610" cy="15133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34333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4003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45692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257211"/>
            <a:ext cx="851999" cy="5358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9ABE5B-53C6-4ADC-9AD8-A13C15A79EAF}"/>
              </a:ext>
            </a:extLst>
          </p:cNvPr>
          <p:cNvCxnSpPr/>
          <p:nvPr/>
        </p:nvCxnSpPr>
        <p:spPr>
          <a:xfrm flipV="1">
            <a:off x="4396869" y="3788135"/>
            <a:ext cx="0" cy="1132948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481D18-FD61-4A55-AA7D-D55C57559D1E}"/>
              </a:ext>
            </a:extLst>
          </p:cNvPr>
          <p:cNvCxnSpPr/>
          <p:nvPr/>
        </p:nvCxnSpPr>
        <p:spPr>
          <a:xfrm>
            <a:off x="4404113" y="4927398"/>
            <a:ext cx="420134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C8CDC89-73CE-4B95-9EDB-70BA66D3B451}"/>
              </a:ext>
            </a:extLst>
          </p:cNvPr>
          <p:cNvCxnSpPr/>
          <p:nvPr/>
        </p:nvCxnSpPr>
        <p:spPr>
          <a:xfrm>
            <a:off x="4396869" y="4343400"/>
            <a:ext cx="427378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4715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231348"/>
            <a:ext cx="281780" cy="257092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41480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231348"/>
            <a:ext cx="281976" cy="20033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35902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231348"/>
            <a:ext cx="294055" cy="14455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730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865688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77792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678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3888040" y="507285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168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4180001" y="2335781"/>
            <a:ext cx="2755891" cy="289378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2AA31E0-960F-41B1-B188-637AD89E1EE8}"/>
              </a:ext>
            </a:extLst>
          </p:cNvPr>
          <p:cNvSpPr txBox="1"/>
          <p:nvPr/>
        </p:nvSpPr>
        <p:spPr>
          <a:xfrm>
            <a:off x="4389173" y="81768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First Revision</a:t>
            </a:r>
          </a:p>
        </p:txBody>
      </p:sp>
    </p:spTree>
    <p:extLst>
      <p:ext uri="{BB962C8B-B14F-4D97-AF65-F5344CB8AC3E}">
        <p14:creationId xmlns:p14="http://schemas.microsoft.com/office/powerpoint/2010/main" val="25645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838200"/>
            <a:ext cx="7239000" cy="541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804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514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787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507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598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972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688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686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886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2273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441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355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20128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2375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21202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5727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7461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2362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22102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22969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11015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358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11529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433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1143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2137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7677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2215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634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1164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307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4228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529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9295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787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10743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2348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2210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3032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419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5252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287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876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671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5252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5252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443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21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559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35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643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18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27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437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390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4123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22706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26669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2281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7911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4622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4622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2462272"/>
            <a:ext cx="674610" cy="442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26674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32377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803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5620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9497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5361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3821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5361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824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5361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22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34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983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519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473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26081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35614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4339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606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419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5F7541-6638-4C89-B7CF-2117A06077DE}"/>
              </a:ext>
            </a:extLst>
          </p:cNvPr>
          <p:cNvSpPr txBox="1"/>
          <p:nvPr/>
        </p:nvSpPr>
        <p:spPr>
          <a:xfrm>
            <a:off x="4191000" y="31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V0.3</a:t>
            </a:r>
          </a:p>
        </p:txBody>
      </p:sp>
    </p:spTree>
    <p:extLst>
      <p:ext uri="{BB962C8B-B14F-4D97-AF65-F5344CB8AC3E}">
        <p14:creationId xmlns:p14="http://schemas.microsoft.com/office/powerpoint/2010/main" val="15678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838200"/>
            <a:ext cx="7239000" cy="541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804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514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787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507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598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972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688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686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886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2273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441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355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917173" y="2375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832045" y="21300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2303416"/>
            <a:ext cx="678824" cy="1588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8396" y="2829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7" name="Rectangle 8"/>
          <p:cNvSpPr/>
          <p:nvPr/>
        </p:nvSpPr>
        <p:spPr>
          <a:xfrm>
            <a:off x="5705589" y="1658799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9160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1710219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433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16546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7271" y="26146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74224" y="2261507"/>
            <a:ext cx="642917" cy="7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2215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634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1164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307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52187" y="1940243"/>
            <a:ext cx="279936" cy="100628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20863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23448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1631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6735" y="2815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2210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3032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419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992297"/>
            <a:ext cx="702265" cy="2437970"/>
          </a:xfrm>
          <a:prstGeom prst="bentConnector3">
            <a:avLst>
              <a:gd name="adj1" fmla="val 139314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287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876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671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992297"/>
            <a:ext cx="35256" cy="2822043"/>
          </a:xfrm>
          <a:prstGeom prst="bentConnector3">
            <a:avLst>
              <a:gd name="adj1" fmla="val 88310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992297"/>
            <a:ext cx="1362526" cy="2027395"/>
          </a:xfrm>
          <a:prstGeom prst="bentConnector3">
            <a:avLst>
              <a:gd name="adj1" fmla="val 120263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954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21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559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35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643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18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27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2242" y="2904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390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4123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057" y="25907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131" y="31519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131" y="37149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462272"/>
            <a:ext cx="682910" cy="14907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462272"/>
            <a:ext cx="682910" cy="9276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2462272"/>
            <a:ext cx="673836" cy="366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149" y="25912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149" y="31615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166" y="37272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0568" y="38735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6616" y="3003148"/>
            <a:ext cx="281780" cy="957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0372" y="33059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6420" y="3003148"/>
            <a:ext cx="281976" cy="3895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8293" y="27481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>
            <a:off x="6234341" y="2834883"/>
            <a:ext cx="294055" cy="16826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22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34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983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519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473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238791" y="2842005"/>
            <a:ext cx="1430751" cy="209979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4339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606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419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5F7541-6638-4C89-B7CF-2117A06077DE}"/>
              </a:ext>
            </a:extLst>
          </p:cNvPr>
          <p:cNvSpPr txBox="1"/>
          <p:nvPr/>
        </p:nvSpPr>
        <p:spPr>
          <a:xfrm>
            <a:off x="4191000" y="31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V0.4</a:t>
            </a:r>
          </a:p>
        </p:txBody>
      </p:sp>
      <p:sp>
        <p:nvSpPr>
          <p:cNvPr id="114" name="Rectangle 8">
            <a:extLst>
              <a:ext uri="{FF2B5EF4-FFF2-40B4-BE49-F238E27FC236}">
                <a16:creationId xmlns:a16="http://schemas.microsoft.com/office/drawing/2014/main" id="{764D5166-4B91-4AAC-8BE2-773C9BF79CF3}"/>
              </a:ext>
            </a:extLst>
          </p:cNvPr>
          <p:cNvSpPr/>
          <p:nvPr/>
        </p:nvSpPr>
        <p:spPr>
          <a:xfrm>
            <a:off x="7304123" y="21526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State</a:t>
            </a:r>
          </a:p>
        </p:txBody>
      </p: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D7BCC0DC-DD46-48EF-9D01-E0EB4021B58B}"/>
              </a:ext>
            </a:extLst>
          </p:cNvPr>
          <p:cNvCxnSpPr>
            <a:cxnSpLocks/>
            <a:stCxn id="78" idx="2"/>
            <a:endCxn id="114" idx="2"/>
          </p:cNvCxnSpPr>
          <p:nvPr/>
        </p:nvCxnSpPr>
        <p:spPr>
          <a:xfrm flipV="1">
            <a:off x="7081985" y="2438400"/>
            <a:ext cx="576231" cy="2629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D9E597-B9DE-48B3-95CF-F3FFEB8C177F}"/>
              </a:ext>
            </a:extLst>
          </p:cNvPr>
          <p:cNvCxnSpPr>
            <a:cxnSpLocks/>
            <a:endCxn id="139" idx="3"/>
          </p:cNvCxnSpPr>
          <p:nvPr/>
        </p:nvCxnSpPr>
        <p:spPr>
          <a:xfrm rot="10800000" flipV="1">
            <a:off x="3968207" y="2968987"/>
            <a:ext cx="863065" cy="592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35AFDD4-CB4C-4088-A22F-CDD963787FB0}"/>
              </a:ext>
            </a:extLst>
          </p:cNvPr>
          <p:cNvCxnSpPr>
            <a:endCxn id="139" idx="3"/>
          </p:cNvCxnSpPr>
          <p:nvPr/>
        </p:nvCxnSpPr>
        <p:spPr>
          <a:xfrm rot="10800000">
            <a:off x="3968207" y="3561468"/>
            <a:ext cx="873601" cy="508279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7E0035E-782C-4997-8ECA-81C307377AC2}"/>
              </a:ext>
            </a:extLst>
          </p:cNvPr>
          <p:cNvCxnSpPr>
            <a:endCxn id="139" idx="3"/>
          </p:cNvCxnSpPr>
          <p:nvPr/>
        </p:nvCxnSpPr>
        <p:spPr>
          <a:xfrm rot="10800000" flipV="1">
            <a:off x="3968207" y="3532833"/>
            <a:ext cx="867925" cy="28633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6A43F7C-67E1-4401-AEBE-AB7E3E2ED4D2}"/>
              </a:ext>
            </a:extLst>
          </p:cNvPr>
          <p:cNvSpPr txBox="1"/>
          <p:nvPr/>
        </p:nvSpPr>
        <p:spPr>
          <a:xfrm>
            <a:off x="7705469" y="24805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4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224</Words>
  <Application>Microsoft Office PowerPoint</Application>
  <PresentationFormat>On-screen Show (4:3)</PresentationFormat>
  <Paragraphs>155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106</cp:revision>
  <dcterms:created xsi:type="dcterms:W3CDTF">2016-07-22T14:33:02Z</dcterms:created>
  <dcterms:modified xsi:type="dcterms:W3CDTF">2017-07-15T14:57:24Z</dcterms:modified>
</cp:coreProperties>
</file>