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9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10" d="100"/>
          <a:sy n="110" d="100"/>
        </p:scale>
        <p:origin x="1644" y="10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1636188" y="2057400"/>
            <a:ext cx="5700181" cy="2667000"/>
          </a:xfrm>
          <a:prstGeom prst="roundRect">
            <a:avLst>
              <a:gd name="adj" fmla="val 576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62"/>
          <p:cNvSpPr/>
          <p:nvPr/>
        </p:nvSpPr>
        <p:spPr>
          <a:xfrm flipH="1">
            <a:off x="1964269" y="2191178"/>
            <a:ext cx="609602" cy="1294917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UI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3" name="Rectangle 45"/>
          <p:cNvSpPr/>
          <p:nvPr/>
        </p:nvSpPr>
        <p:spPr>
          <a:xfrm>
            <a:off x="3412069" y="2191178"/>
            <a:ext cx="1295400" cy="552022"/>
          </a:xfrm>
          <a:prstGeom prst="round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Logic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4" name="Rectangle 45"/>
          <p:cNvSpPr/>
          <p:nvPr/>
        </p:nvSpPr>
        <p:spPr>
          <a:xfrm>
            <a:off x="5164669" y="2191179"/>
            <a:ext cx="1447800" cy="55202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Storage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5" name="Rectangle 45"/>
          <p:cNvSpPr/>
          <p:nvPr/>
        </p:nvSpPr>
        <p:spPr>
          <a:xfrm>
            <a:off x="3412069" y="3124200"/>
            <a:ext cx="1295400" cy="723791"/>
          </a:xfrm>
          <a:prstGeom prst="round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Model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" name="Rectangle 45"/>
          <p:cNvSpPr/>
          <p:nvPr/>
        </p:nvSpPr>
        <p:spPr>
          <a:xfrm>
            <a:off x="3217846" y="4131994"/>
            <a:ext cx="2658531" cy="44464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Commons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>
            <a:endCxn id="3" idx="1"/>
          </p:cNvCxnSpPr>
          <p:nvPr/>
        </p:nvCxnSpPr>
        <p:spPr>
          <a:xfrm>
            <a:off x="2573871" y="2467189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569639" y="3276600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" idx="2"/>
            <a:endCxn id="5" idx="0"/>
          </p:cNvCxnSpPr>
          <p:nvPr/>
        </p:nvCxnSpPr>
        <p:spPr>
          <a:xfrm>
            <a:off x="4059769" y="2743200"/>
            <a:ext cx="0" cy="3810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707469" y="2467189"/>
            <a:ext cx="457200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miley Face 28"/>
          <p:cNvSpPr/>
          <p:nvPr/>
        </p:nvSpPr>
        <p:spPr>
          <a:xfrm>
            <a:off x="1202269" y="2743200"/>
            <a:ext cx="381000" cy="381000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1636188" y="2939996"/>
            <a:ext cx="273050" cy="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6680199" y="2467190"/>
            <a:ext cx="939801" cy="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olded Corner 34"/>
          <p:cNvSpPr/>
          <p:nvPr/>
        </p:nvSpPr>
        <p:spPr>
          <a:xfrm>
            <a:off x="7679269" y="22860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olded Corner 35"/>
          <p:cNvSpPr/>
          <p:nvPr/>
        </p:nvSpPr>
        <p:spPr>
          <a:xfrm>
            <a:off x="7772400" y="23622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62"/>
          <p:cNvSpPr/>
          <p:nvPr/>
        </p:nvSpPr>
        <p:spPr>
          <a:xfrm flipH="1">
            <a:off x="1710690" y="3958563"/>
            <a:ext cx="1107012" cy="570908"/>
          </a:xfrm>
          <a:prstGeom prst="round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MainApp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9450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097447" y="3761908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2498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3" idx="1"/>
          </p:cNvCxnSpPr>
          <p:nvPr/>
        </p:nvCxnSpPr>
        <p:spPr>
          <a:xfrm>
            <a:off x="2817702" y="4244017"/>
            <a:ext cx="249770" cy="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13867188">
            <a:off x="2743200" y="3755022"/>
            <a:ext cx="0" cy="38100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2353734" y="3697061"/>
            <a:ext cx="0" cy="301859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4936069" y="2909316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Events Center</a:t>
            </a:r>
          </a:p>
        </p:txBody>
      </p:sp>
      <p:sp>
        <p:nvSpPr>
          <p:cNvPr id="26" name="Oval 25"/>
          <p:cNvSpPr/>
          <p:nvPr/>
        </p:nvSpPr>
        <p:spPr>
          <a:xfrm>
            <a:off x="5888569" y="3515641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Logs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smtClean="0">
                <a:solidFill>
                  <a:schemeClr val="bg1"/>
                </a:solidFill>
              </a:rPr>
              <a:t>Center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40" name="Elbow Connector 39"/>
          <p:cNvCxnSpPr>
            <a:stCxn id="26" idx="4"/>
            <a:endCxn id="8" idx="3"/>
          </p:cNvCxnSpPr>
          <p:nvPr/>
        </p:nvCxnSpPr>
        <p:spPr>
          <a:xfrm rot="5400000">
            <a:off x="6034638" y="3890781"/>
            <a:ext cx="305273" cy="621793"/>
          </a:xfrm>
          <a:prstGeom prst="bentConnector2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6" idx="4"/>
          </p:cNvCxnSpPr>
          <p:nvPr/>
        </p:nvCxnSpPr>
        <p:spPr>
          <a:xfrm rot="5400000">
            <a:off x="5195574" y="3792812"/>
            <a:ext cx="700192" cy="1"/>
          </a:xfrm>
          <a:prstGeom prst="bentConnector3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432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851</TotalTime>
  <Words>9</Words>
  <Application>Microsoft Office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Windows User</cp:lastModifiedBy>
  <cp:revision>59</cp:revision>
  <dcterms:created xsi:type="dcterms:W3CDTF">2016-07-22T14:33:02Z</dcterms:created>
  <dcterms:modified xsi:type="dcterms:W3CDTF">2017-07-10T17:23:23Z</dcterms:modified>
</cp:coreProperties>
</file>