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66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5417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54662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2476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0468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19399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66216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4207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1182" y="3238231"/>
            <a:ext cx="1555758" cy="5360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d:DeleteByIndex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82191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05991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62868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8724" y="2719542"/>
            <a:ext cx="1919674" cy="22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(“delete </a:t>
            </a:r>
            <a:r>
              <a:rPr lang="en-US" sz="1400" dirty="0" smtClean="0">
                <a:solidFill>
                  <a:srgbClr val="0070C0"/>
                </a:solidFill>
              </a:rPr>
              <a:t>/float 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66835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7199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67417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9803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75513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62868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97069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90765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96417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60280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58391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62868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94574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deleteEntry</a:t>
            </a:r>
            <a:r>
              <a:rPr lang="en-US" smtClean="0">
                <a:solidFill>
                  <a:srgbClr val="7030A0"/>
                </a:solidFill>
              </a:rPr>
              <a:t>(e)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5908" y="3685210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</a:t>
            </a:r>
            <a:r>
              <a:rPr lang="en-US" sz="1200" dirty="0" smtClean="0"/>
              <a:t>(“/float 1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02318" y="2863862"/>
            <a:ext cx="18171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</a:t>
            </a:r>
            <a:r>
              <a:rPr lang="en-US" dirty="0" smtClean="0"/>
              <a:t>/float 1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9754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09600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9863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86940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67617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3462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41598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72208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69564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72486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69564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08999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67617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2042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6913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43282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Lam</cp:lastModifiedBy>
  <cp:revision>70</cp:revision>
  <dcterms:created xsi:type="dcterms:W3CDTF">2016-07-22T14:33:02Z</dcterms:created>
  <dcterms:modified xsi:type="dcterms:W3CDTF">2017-07-11T10:43:12Z</dcterms:modified>
</cp:coreProperties>
</file>