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5" r:id="rId2"/>
    <p:sldId id="263" r:id="rId3"/>
    <p:sldId id="266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75" d="100"/>
          <a:sy n="75" d="100"/>
        </p:scale>
        <p:origin x="1020" y="-10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7/8/2017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7/8/2017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1727200"/>
            <a:ext cx="7490735" cy="29972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3" name="Elbow Connector 63"/>
          <p:cNvCxnSpPr>
            <a:stCxn id="71" idx="3"/>
          </p:cNvCxnSpPr>
          <p:nvPr/>
        </p:nvCxnSpPr>
        <p:spPr>
          <a:xfrm flipV="1">
            <a:off x="6477000" y="3194131"/>
            <a:ext cx="95385" cy="416514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1"/>
          </p:cNvCxnSpPr>
          <p:nvPr/>
        </p:nvCxnSpPr>
        <p:spPr>
          <a:xfrm rot="5400000" flipH="1" flipV="1">
            <a:off x="4360065" y="1080909"/>
            <a:ext cx="378691" cy="4637261"/>
          </a:xfrm>
          <a:prstGeom prst="bentConnector4">
            <a:avLst>
              <a:gd name="adj1" fmla="val -101829"/>
              <a:gd name="adj2" fmla="val 99976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Isosceles Triangle 102"/>
          <p:cNvSpPr/>
          <p:nvPr/>
        </p:nvSpPr>
        <p:spPr>
          <a:xfrm rot="5400000" flipV="1">
            <a:off x="6253986" y="3522883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79490" y="2627420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58680" y="279551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422632" y="270882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487017" y="2847371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UniquePersonList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984303" y="267399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4220351" y="2760681"/>
            <a:ext cx="266666" cy="26007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/>
          <p:cNvSpPr/>
          <p:nvPr/>
        </p:nvSpPr>
        <p:spPr>
          <a:xfrm>
            <a:off x="4477328" y="2280569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9" name="Elbow Connector 58"/>
          <p:cNvCxnSpPr>
            <a:stCxn id="51" idx="3"/>
            <a:endCxn id="57" idx="1"/>
          </p:cNvCxnSpPr>
          <p:nvPr/>
        </p:nvCxnSpPr>
        <p:spPr>
          <a:xfrm flipV="1">
            <a:off x="4220351" y="2453949"/>
            <a:ext cx="256977" cy="30673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6313677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Person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643227" y="294397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5879275" y="3030669"/>
            <a:ext cx="434402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/>
          <p:cNvSpPr/>
          <p:nvPr/>
        </p:nvSpPr>
        <p:spPr>
          <a:xfrm>
            <a:off x="5336105" y="1809332"/>
            <a:ext cx="4837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Flowchart: Decision 96"/>
          <p:cNvSpPr/>
          <p:nvPr/>
        </p:nvSpPr>
        <p:spPr>
          <a:xfrm rot="16200000">
            <a:off x="4921666" y="206654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9" name="Elbow Connector 68"/>
          <p:cNvCxnSpPr>
            <a:stCxn id="68" idx="3"/>
            <a:endCxn id="67" idx="1"/>
          </p:cNvCxnSpPr>
          <p:nvPr/>
        </p:nvCxnSpPr>
        <p:spPr>
          <a:xfrm rot="5400000" flipH="1" flipV="1">
            <a:off x="5161650" y="1860752"/>
            <a:ext cx="52494" cy="296415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2" name="Rectangle 8"/>
          <p:cNvSpPr/>
          <p:nvPr/>
        </p:nvSpPr>
        <p:spPr>
          <a:xfrm>
            <a:off x="5128257" y="3429000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ReadOnlyPerson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6" name="Rectangle 8"/>
          <p:cNvSpPr/>
          <p:nvPr/>
        </p:nvSpPr>
        <p:spPr>
          <a:xfrm>
            <a:off x="7712397" y="256423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41947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stCxn id="78" idx="3"/>
            <a:endCxn id="76" idx="1"/>
          </p:cNvCxnSpPr>
          <p:nvPr/>
        </p:nvCxnSpPr>
        <p:spPr>
          <a:xfrm flipV="1">
            <a:off x="7277995" y="2707130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712397" y="2887216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Phone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 flipV="1">
            <a:off x="7277995" y="3030108"/>
            <a:ext cx="434402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712397" y="321019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Email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>
            <a:off x="7277995" y="3034891"/>
            <a:ext cx="434402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712397" y="353317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Address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stCxn id="78" idx="3"/>
            <a:endCxn id="85" idx="1"/>
          </p:cNvCxnSpPr>
          <p:nvPr/>
        </p:nvCxnSpPr>
        <p:spPr>
          <a:xfrm>
            <a:off x="7277995" y="3034891"/>
            <a:ext cx="434402" cy="64117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16200000" flipH="1">
            <a:off x="3279321" y="2485431"/>
            <a:ext cx="2938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290981" y="2162997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2660303" y="1806470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527512" y="3586305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0" y="4239491"/>
            <a:ext cx="177594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UnmodifiableObservableList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64475" y="3719945"/>
            <a:ext cx="831471" cy="554380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49"/>
          <p:cNvCxnSpPr>
            <a:stCxn id="62" idx="0"/>
            <a:endCxn id="57" idx="3"/>
          </p:cNvCxnSpPr>
          <p:nvPr/>
        </p:nvCxnSpPr>
        <p:spPr>
          <a:xfrm rot="16200000" flipV="1">
            <a:off x="5948976" y="2139271"/>
            <a:ext cx="404117" cy="1033473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" name="TextBox 10"/>
          <p:cNvSpPr txBox="1"/>
          <p:nvPr/>
        </p:nvSpPr>
        <p:spPr>
          <a:xfrm>
            <a:off x="4324972" y="219122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324972" y="305886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689761" y="2495413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163172" y="177891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135256" y="30979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687923" y="256423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656370" y="338605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667770" y="321019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E7BFB5-2AFD-4A7B-8643-6404E6642679}"/>
              </a:ext>
            </a:extLst>
          </p:cNvPr>
          <p:cNvSpPr txBox="1"/>
          <p:nvPr/>
        </p:nvSpPr>
        <p:spPr>
          <a:xfrm>
            <a:off x="4581069" y="1154668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dirty="0"/>
              <a:t>Original</a:t>
            </a:r>
          </a:p>
        </p:txBody>
      </p:sp>
    </p:spTree>
    <p:extLst>
      <p:ext uri="{BB962C8B-B14F-4D97-AF65-F5344CB8AC3E}">
        <p14:creationId xmlns:p14="http://schemas.microsoft.com/office/powerpoint/2010/main" val="2873296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990600" y="1143000"/>
            <a:ext cx="7239000" cy="46482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06563" y="310947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66826" y="2819723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3" name="Elbow Connector 63"/>
          <p:cNvCxnSpPr>
            <a:cxnSpLocks/>
            <a:stCxn id="111" idx="3"/>
            <a:endCxn id="62" idx="2"/>
          </p:cNvCxnSpPr>
          <p:nvPr/>
        </p:nvCxnSpPr>
        <p:spPr>
          <a:xfrm flipV="1">
            <a:off x="5605625" y="3014328"/>
            <a:ext cx="1399213" cy="1333695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cxnSpLocks/>
            <a:stCxn id="9" idx="1"/>
            <a:endCxn id="72" idx="1"/>
          </p:cNvCxnSpPr>
          <p:nvPr/>
        </p:nvCxnSpPr>
        <p:spPr>
          <a:xfrm rot="16200000" flipH="1">
            <a:off x="2892061" y="2861503"/>
            <a:ext cx="808101" cy="2164935"/>
          </a:xfrm>
          <a:prstGeom prst="bentConnector2">
            <a:avLst/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39065" y="2812238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09773" y="2903327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39233" y="3277572"/>
            <a:ext cx="16733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>
            <a:cxnSpLocks/>
          </p:cNvCxnSpPr>
          <p:nvPr/>
        </p:nvCxnSpPr>
        <p:spPr>
          <a:xfrm>
            <a:off x="1038789" y="2993103"/>
            <a:ext cx="273713" cy="846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32787" y="2991088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03185" y="3190882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08873" y="2578456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EntryBook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41543" y="2746552"/>
            <a:ext cx="16733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405495" y="2659862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829662" y="2317653"/>
            <a:ext cx="1156969" cy="51559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ActiveList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917173" y="2680382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cxnSpLocks/>
            <a:stCxn id="51" idx="3"/>
          </p:cNvCxnSpPr>
          <p:nvPr/>
        </p:nvCxnSpPr>
        <p:spPr>
          <a:xfrm flipV="1">
            <a:off x="4153221" y="2425073"/>
            <a:ext cx="678824" cy="341999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/>
          <p:cNvSpPr/>
          <p:nvPr/>
        </p:nvSpPr>
        <p:spPr>
          <a:xfrm>
            <a:off x="4832045" y="1877564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9" name="Elbow Connector 58"/>
          <p:cNvCxnSpPr>
            <a:cxnSpLocks/>
            <a:stCxn id="51" idx="3"/>
            <a:endCxn id="57" idx="1"/>
          </p:cNvCxnSpPr>
          <p:nvPr/>
        </p:nvCxnSpPr>
        <p:spPr>
          <a:xfrm flipV="1">
            <a:off x="4153221" y="2050944"/>
            <a:ext cx="678824" cy="716128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6529170" y="2667567"/>
            <a:ext cx="951336" cy="346761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>
                <a:solidFill>
                  <a:srgbClr val="7030A0"/>
                </a:solidFill>
              </a:rPr>
              <a:t>{abstract}</a:t>
            </a:r>
          </a:p>
          <a:p>
            <a:pPr algn="ctr"/>
            <a:r>
              <a:rPr lang="en-SG" sz="1050" dirty="0">
                <a:solidFill>
                  <a:srgbClr val="7030A0"/>
                </a:solidFill>
              </a:rPr>
              <a:t>Entry</a:t>
            </a:r>
          </a:p>
        </p:txBody>
      </p:sp>
      <p:sp>
        <p:nvSpPr>
          <p:cNvPr id="63" name="Flowchart: Decision 96"/>
          <p:cNvSpPr/>
          <p:nvPr/>
        </p:nvSpPr>
        <p:spPr>
          <a:xfrm>
            <a:off x="6006879" y="239942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cxnSpLocks/>
            <a:stCxn id="63" idx="3"/>
            <a:endCxn id="62" idx="1"/>
          </p:cNvCxnSpPr>
          <p:nvPr/>
        </p:nvCxnSpPr>
        <p:spPr>
          <a:xfrm>
            <a:off x="6242927" y="2486116"/>
            <a:ext cx="286243" cy="35483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/>
          <p:cNvSpPr/>
          <p:nvPr/>
        </p:nvSpPr>
        <p:spPr>
          <a:xfrm>
            <a:off x="5705589" y="1406327"/>
            <a:ext cx="4837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Flowchart: Decision 96"/>
          <p:cNvSpPr/>
          <p:nvPr/>
        </p:nvSpPr>
        <p:spPr>
          <a:xfrm rot="16200000">
            <a:off x="5291150" y="1663535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9" name="Elbow Connector 68"/>
          <p:cNvCxnSpPr>
            <a:stCxn id="68" idx="3"/>
            <a:endCxn id="67" idx="1"/>
          </p:cNvCxnSpPr>
          <p:nvPr/>
        </p:nvCxnSpPr>
        <p:spPr>
          <a:xfrm rot="5400000" flipH="1" flipV="1">
            <a:off x="5531134" y="1457747"/>
            <a:ext cx="52494" cy="296415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2" name="Rectangle 8"/>
          <p:cNvSpPr/>
          <p:nvPr/>
        </p:nvSpPr>
        <p:spPr>
          <a:xfrm>
            <a:off x="4378579" y="4174642"/>
            <a:ext cx="1045383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ReadOnlyEntry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6" name="Rectangle 8"/>
          <p:cNvSpPr/>
          <p:nvPr/>
        </p:nvSpPr>
        <p:spPr>
          <a:xfrm>
            <a:off x="6641977" y="1447800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 rot="16200000">
            <a:off x="6878045" y="2442775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cxnSpLocks/>
            <a:stCxn id="78" idx="3"/>
            <a:endCxn id="76" idx="2"/>
          </p:cNvCxnSpPr>
          <p:nvPr/>
        </p:nvCxnSpPr>
        <p:spPr>
          <a:xfrm rot="5400000" flipH="1" flipV="1">
            <a:off x="6657140" y="2072512"/>
            <a:ext cx="677858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cxnSpLocks/>
            <a:stCxn id="99" idx="3"/>
            <a:endCxn id="46" idx="0"/>
          </p:cNvCxnSpPr>
          <p:nvPr/>
        </p:nvCxnSpPr>
        <p:spPr>
          <a:xfrm rot="16200000" flipH="1">
            <a:off x="3304062" y="2526826"/>
            <a:ext cx="103181" cy="78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220361" y="2299752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2589686" y="1939240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ReadOnlyEntryBook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2756311" y="4352470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343612" y="1469695"/>
            <a:ext cx="177594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UnmodifiableObservableList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cxnSpLocks/>
            <a:stCxn id="119" idx="3"/>
            <a:endCxn id="122" idx="1"/>
          </p:cNvCxnSpPr>
          <p:nvPr/>
        </p:nvCxnSpPr>
        <p:spPr>
          <a:xfrm rot="5400000" flipH="1" flipV="1">
            <a:off x="1516884" y="1612073"/>
            <a:ext cx="795726" cy="857730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49"/>
          <p:cNvCxnSpPr>
            <a:cxnSpLocks/>
            <a:stCxn id="78" idx="3"/>
            <a:endCxn id="57" idx="3"/>
          </p:cNvCxnSpPr>
          <p:nvPr/>
        </p:nvCxnSpPr>
        <p:spPr>
          <a:xfrm rot="16200000" flipV="1">
            <a:off x="6312294" y="1727665"/>
            <a:ext cx="360497" cy="1007055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" name="TextBox 10"/>
          <p:cNvSpPr txBox="1"/>
          <p:nvPr/>
        </p:nvSpPr>
        <p:spPr>
          <a:xfrm>
            <a:off x="4564394" y="1833842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573055" y="223431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059245" y="209240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506098" y="1379136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357509" y="265321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617306" y="251527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585753" y="3337086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5642575" y="411480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73" name="Elbow Connector 122">
            <a:extLst>
              <a:ext uri="{FF2B5EF4-FFF2-40B4-BE49-F238E27FC236}">
                <a16:creationId xmlns:a16="http://schemas.microsoft.com/office/drawing/2014/main" id="{6C194B6E-AD6B-4C34-821F-85FC683926D2}"/>
              </a:ext>
            </a:extLst>
          </p:cNvPr>
          <p:cNvCxnSpPr>
            <a:cxnSpLocks/>
            <a:stCxn id="119" idx="3"/>
            <a:endCxn id="100" idx="1"/>
          </p:cNvCxnSpPr>
          <p:nvPr/>
        </p:nvCxnSpPr>
        <p:spPr>
          <a:xfrm rot="5400000" flipH="1" flipV="1">
            <a:off x="1874694" y="1723809"/>
            <a:ext cx="326181" cy="1103804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4" name="Elbow Connector 85">
            <a:extLst>
              <a:ext uri="{FF2B5EF4-FFF2-40B4-BE49-F238E27FC236}">
                <a16:creationId xmlns:a16="http://schemas.microsoft.com/office/drawing/2014/main" id="{0BF0A13B-B2CA-43C0-A84A-D92BEE5134B9}"/>
              </a:ext>
            </a:extLst>
          </p:cNvPr>
          <p:cNvCxnSpPr>
            <a:cxnSpLocks/>
            <a:stCxn id="77" idx="3"/>
            <a:endCxn id="117" idx="3"/>
          </p:cNvCxnSpPr>
          <p:nvPr/>
        </p:nvCxnSpPr>
        <p:spPr>
          <a:xfrm flipV="1">
            <a:off x="6582699" y="2830097"/>
            <a:ext cx="1073331" cy="2231141"/>
          </a:xfrm>
          <a:prstGeom prst="bentConnector3">
            <a:avLst>
              <a:gd name="adj1" fmla="val 125723"/>
            </a:avLst>
          </a:prstGeom>
          <a:ln w="19050">
            <a:solidFill>
              <a:srgbClr val="7030A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7" name="Rectangle 8">
            <a:extLst>
              <a:ext uri="{FF2B5EF4-FFF2-40B4-BE49-F238E27FC236}">
                <a16:creationId xmlns:a16="http://schemas.microsoft.com/office/drawing/2014/main" id="{0385A838-EEB2-4922-9B4E-2B6ECA006CD4}"/>
              </a:ext>
            </a:extLst>
          </p:cNvPr>
          <p:cNvSpPr/>
          <p:nvPr/>
        </p:nvSpPr>
        <p:spPr>
          <a:xfrm>
            <a:off x="5878959" y="4918346"/>
            <a:ext cx="703740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rgbClr val="7030A0"/>
                </a:solidFill>
              </a:rPr>
              <a:t>Event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82" name="Rectangle 8">
            <a:extLst>
              <a:ext uri="{FF2B5EF4-FFF2-40B4-BE49-F238E27FC236}">
                <a16:creationId xmlns:a16="http://schemas.microsoft.com/office/drawing/2014/main" id="{B018534C-9921-4CC3-8436-96798BAD80C9}"/>
              </a:ext>
            </a:extLst>
          </p:cNvPr>
          <p:cNvSpPr/>
          <p:nvPr/>
        </p:nvSpPr>
        <p:spPr>
          <a:xfrm>
            <a:off x="5900121" y="4507771"/>
            <a:ext cx="881679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FloatingTask</a:t>
            </a:r>
            <a:endParaRPr lang="en-US" sz="1050" dirty="0">
              <a:solidFill>
                <a:srgbClr val="7030A0"/>
              </a:solidFill>
            </a:endParaRPr>
          </a:p>
        </p:txBody>
      </p:sp>
      <p:sp>
        <p:nvSpPr>
          <p:cNvPr id="87" name="Rectangle 8">
            <a:extLst>
              <a:ext uri="{FF2B5EF4-FFF2-40B4-BE49-F238E27FC236}">
                <a16:creationId xmlns:a16="http://schemas.microsoft.com/office/drawing/2014/main" id="{FD92DEDE-8CCC-4D5A-A87C-6D4AD8C4B580}"/>
              </a:ext>
            </a:extLst>
          </p:cNvPr>
          <p:cNvSpPr/>
          <p:nvPr/>
        </p:nvSpPr>
        <p:spPr>
          <a:xfrm>
            <a:off x="5884639" y="5302419"/>
            <a:ext cx="703740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Deadline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94" name="Elbow Connector 85">
            <a:extLst>
              <a:ext uri="{FF2B5EF4-FFF2-40B4-BE49-F238E27FC236}">
                <a16:creationId xmlns:a16="http://schemas.microsoft.com/office/drawing/2014/main" id="{ED2F0B51-3478-4720-BDF8-DD7B29CB36C3}"/>
              </a:ext>
            </a:extLst>
          </p:cNvPr>
          <p:cNvCxnSpPr>
            <a:cxnSpLocks/>
            <a:stCxn id="87" idx="3"/>
            <a:endCxn id="117" idx="3"/>
          </p:cNvCxnSpPr>
          <p:nvPr/>
        </p:nvCxnSpPr>
        <p:spPr>
          <a:xfrm flipV="1">
            <a:off x="6588379" y="2830097"/>
            <a:ext cx="1067651" cy="2615214"/>
          </a:xfrm>
          <a:prstGeom prst="bentConnector3">
            <a:avLst>
              <a:gd name="adj1" fmla="val 125860"/>
            </a:avLst>
          </a:prstGeom>
          <a:ln w="19050">
            <a:solidFill>
              <a:srgbClr val="7030A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8" name="Elbow Connector 85">
            <a:extLst>
              <a:ext uri="{FF2B5EF4-FFF2-40B4-BE49-F238E27FC236}">
                <a16:creationId xmlns:a16="http://schemas.microsoft.com/office/drawing/2014/main" id="{77D93BAA-6F83-4157-8F77-043E3F11FB25}"/>
              </a:ext>
            </a:extLst>
          </p:cNvPr>
          <p:cNvCxnSpPr>
            <a:cxnSpLocks/>
            <a:stCxn id="82" idx="3"/>
            <a:endCxn id="117" idx="3"/>
          </p:cNvCxnSpPr>
          <p:nvPr/>
        </p:nvCxnSpPr>
        <p:spPr>
          <a:xfrm flipV="1">
            <a:off x="6781800" y="2830097"/>
            <a:ext cx="874230" cy="1820566"/>
          </a:xfrm>
          <a:prstGeom prst="bentConnector3">
            <a:avLst>
              <a:gd name="adj1" fmla="val 131581"/>
            </a:avLst>
          </a:prstGeom>
          <a:ln w="19050">
            <a:solidFill>
              <a:srgbClr val="7030A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88FBB9DB-E26B-428F-AA6E-B20634747BE4}"/>
              </a:ext>
            </a:extLst>
          </p:cNvPr>
          <p:cNvSpPr txBox="1"/>
          <p:nvPr/>
        </p:nvSpPr>
        <p:spPr>
          <a:xfrm>
            <a:off x="7052588" y="1748065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268" name="Elbow Connector 58">
            <a:extLst>
              <a:ext uri="{FF2B5EF4-FFF2-40B4-BE49-F238E27FC236}">
                <a16:creationId xmlns:a16="http://schemas.microsoft.com/office/drawing/2014/main" id="{A9D37834-AD78-452C-A0E4-1F0B40A9DA72}"/>
              </a:ext>
            </a:extLst>
          </p:cNvPr>
          <p:cNvCxnSpPr>
            <a:cxnSpLocks/>
            <a:stCxn id="93" idx="1"/>
            <a:endCxn id="80" idx="3"/>
          </p:cNvCxnSpPr>
          <p:nvPr/>
        </p:nvCxnSpPr>
        <p:spPr>
          <a:xfrm rot="10800000" flipV="1">
            <a:off x="5069447" y="5052912"/>
            <a:ext cx="572746" cy="126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317" name="Elbow Connector 58">
            <a:extLst>
              <a:ext uri="{FF2B5EF4-FFF2-40B4-BE49-F238E27FC236}">
                <a16:creationId xmlns:a16="http://schemas.microsoft.com/office/drawing/2014/main" id="{C3093632-1500-432F-A9DB-7AB4773E006E}"/>
              </a:ext>
            </a:extLst>
          </p:cNvPr>
          <p:cNvCxnSpPr>
            <a:cxnSpLocks/>
            <a:stCxn id="112" idx="1"/>
            <a:endCxn id="80" idx="2"/>
          </p:cNvCxnSpPr>
          <p:nvPr/>
        </p:nvCxnSpPr>
        <p:spPr>
          <a:xfrm rot="10800000">
            <a:off x="4439298" y="5190002"/>
            <a:ext cx="1207472" cy="255308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>
            <a:extLst>
              <a:ext uri="{FF2B5EF4-FFF2-40B4-BE49-F238E27FC236}">
                <a16:creationId xmlns:a16="http://schemas.microsoft.com/office/drawing/2014/main" id="{38053985-49C0-46E7-9DCF-1E8B04211018}"/>
              </a:ext>
            </a:extLst>
          </p:cNvPr>
          <p:cNvSpPr/>
          <p:nvPr/>
        </p:nvSpPr>
        <p:spPr>
          <a:xfrm>
            <a:off x="3809149" y="4918346"/>
            <a:ext cx="1260298" cy="27165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>
                <a:solidFill>
                  <a:srgbClr val="7030A0"/>
                </a:solidFill>
              </a:rPr>
              <a:t>Java.util.Calendar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84" name="Rectangle 8">
            <a:extLst>
              <a:ext uri="{FF2B5EF4-FFF2-40B4-BE49-F238E27FC236}">
                <a16:creationId xmlns:a16="http://schemas.microsoft.com/office/drawing/2014/main" id="{FC5E9BBE-BA29-466E-87DB-E549C83DCF6F}"/>
              </a:ext>
            </a:extLst>
          </p:cNvPr>
          <p:cNvSpPr/>
          <p:nvPr/>
        </p:nvSpPr>
        <p:spPr>
          <a:xfrm>
            <a:off x="4825428" y="2895600"/>
            <a:ext cx="1156969" cy="518309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Archive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85" name="Flowchart: Decision 96">
            <a:extLst>
              <a:ext uri="{FF2B5EF4-FFF2-40B4-BE49-F238E27FC236}">
                <a16:creationId xmlns:a16="http://schemas.microsoft.com/office/drawing/2014/main" id="{6A5FF266-C51C-4096-A31D-A2C77CC18DF3}"/>
              </a:ext>
            </a:extLst>
          </p:cNvPr>
          <p:cNvSpPr/>
          <p:nvPr/>
        </p:nvSpPr>
        <p:spPr>
          <a:xfrm>
            <a:off x="5993267" y="3144578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86" name="Elbow Connector 63">
            <a:extLst>
              <a:ext uri="{FF2B5EF4-FFF2-40B4-BE49-F238E27FC236}">
                <a16:creationId xmlns:a16="http://schemas.microsoft.com/office/drawing/2014/main" id="{EE9C1E64-02F1-4593-A879-5B119D8AA9C5}"/>
              </a:ext>
            </a:extLst>
          </p:cNvPr>
          <p:cNvCxnSpPr>
            <a:cxnSpLocks/>
            <a:stCxn id="85" idx="3"/>
            <a:endCxn id="62" idx="1"/>
          </p:cNvCxnSpPr>
          <p:nvPr/>
        </p:nvCxnSpPr>
        <p:spPr>
          <a:xfrm flipV="1">
            <a:off x="6229315" y="2840948"/>
            <a:ext cx="299855" cy="39032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8" name="Rectangle 8">
            <a:extLst>
              <a:ext uri="{FF2B5EF4-FFF2-40B4-BE49-F238E27FC236}">
                <a16:creationId xmlns:a16="http://schemas.microsoft.com/office/drawing/2014/main" id="{E5EE7A86-858B-4AB0-8E94-A35E30A00B59}"/>
              </a:ext>
            </a:extLst>
          </p:cNvPr>
          <p:cNvSpPr/>
          <p:nvPr/>
        </p:nvSpPr>
        <p:spPr>
          <a:xfrm>
            <a:off x="4824247" y="3486351"/>
            <a:ext cx="1156969" cy="476049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>
                <a:solidFill>
                  <a:srgbClr val="7030A0"/>
                </a:solidFill>
              </a:rPr>
              <a:t>Bin</a:t>
            </a:r>
          </a:p>
        </p:txBody>
      </p:sp>
      <p:sp>
        <p:nvSpPr>
          <p:cNvPr id="89" name="Flowchart: Decision 96">
            <a:extLst>
              <a:ext uri="{FF2B5EF4-FFF2-40B4-BE49-F238E27FC236}">
                <a16:creationId xmlns:a16="http://schemas.microsoft.com/office/drawing/2014/main" id="{949CD2DD-7C3E-4172-8670-B8E57C938879}"/>
              </a:ext>
            </a:extLst>
          </p:cNvPr>
          <p:cNvSpPr/>
          <p:nvPr/>
        </p:nvSpPr>
        <p:spPr>
          <a:xfrm>
            <a:off x="5998965" y="3787543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90" name="Elbow Connector 63">
            <a:extLst>
              <a:ext uri="{FF2B5EF4-FFF2-40B4-BE49-F238E27FC236}">
                <a16:creationId xmlns:a16="http://schemas.microsoft.com/office/drawing/2014/main" id="{7F134287-400C-42A6-8013-D79C3C996F45}"/>
              </a:ext>
            </a:extLst>
          </p:cNvPr>
          <p:cNvCxnSpPr>
            <a:cxnSpLocks/>
            <a:stCxn id="89" idx="3"/>
            <a:endCxn id="62" idx="1"/>
          </p:cNvCxnSpPr>
          <p:nvPr/>
        </p:nvCxnSpPr>
        <p:spPr>
          <a:xfrm flipV="1">
            <a:off x="6235013" y="2840948"/>
            <a:ext cx="294157" cy="103328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3" name="Flowchart: Decision 96">
            <a:extLst>
              <a:ext uri="{FF2B5EF4-FFF2-40B4-BE49-F238E27FC236}">
                <a16:creationId xmlns:a16="http://schemas.microsoft.com/office/drawing/2014/main" id="{7E42058C-7FC1-48B6-B0A0-82326A89238D}"/>
              </a:ext>
            </a:extLst>
          </p:cNvPr>
          <p:cNvSpPr/>
          <p:nvPr/>
        </p:nvSpPr>
        <p:spPr>
          <a:xfrm>
            <a:off x="5642193" y="4966222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955D861-12E8-467E-A832-0CD2DE6AF70E}"/>
              </a:ext>
            </a:extLst>
          </p:cNvPr>
          <p:cNvSpPr txBox="1"/>
          <p:nvPr/>
        </p:nvSpPr>
        <p:spPr>
          <a:xfrm>
            <a:off x="4201688" y="527412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6655E42-5836-4693-B2F5-1B27CF911181}"/>
              </a:ext>
            </a:extLst>
          </p:cNvPr>
          <p:cNvSpPr txBox="1"/>
          <p:nvPr/>
        </p:nvSpPr>
        <p:spPr>
          <a:xfrm>
            <a:off x="5152194" y="484902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2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12" name="Flowchart: Decision 96">
            <a:extLst>
              <a:ext uri="{FF2B5EF4-FFF2-40B4-BE49-F238E27FC236}">
                <a16:creationId xmlns:a16="http://schemas.microsoft.com/office/drawing/2014/main" id="{293ECA54-CC18-4A53-ABFD-453088B10C9C}"/>
              </a:ext>
            </a:extLst>
          </p:cNvPr>
          <p:cNvSpPr/>
          <p:nvPr/>
        </p:nvSpPr>
        <p:spPr>
          <a:xfrm>
            <a:off x="5646770" y="5358620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17" name="Isosceles Triangle 102">
            <a:extLst>
              <a:ext uri="{FF2B5EF4-FFF2-40B4-BE49-F238E27FC236}">
                <a16:creationId xmlns:a16="http://schemas.microsoft.com/office/drawing/2014/main" id="{7AB74330-96D4-4F9A-BFF6-5D372946A3A3}"/>
              </a:ext>
            </a:extLst>
          </p:cNvPr>
          <p:cNvSpPr/>
          <p:nvPr/>
        </p:nvSpPr>
        <p:spPr>
          <a:xfrm rot="5400000" flipV="1">
            <a:off x="7433016" y="2742335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91" name="Elbow Connector 29">
            <a:extLst>
              <a:ext uri="{FF2B5EF4-FFF2-40B4-BE49-F238E27FC236}">
                <a16:creationId xmlns:a16="http://schemas.microsoft.com/office/drawing/2014/main" id="{165E042F-592B-4526-89B0-72AC27D3EB93}"/>
              </a:ext>
            </a:extLst>
          </p:cNvPr>
          <p:cNvCxnSpPr>
            <a:cxnSpLocks/>
            <a:stCxn id="51" idx="3"/>
          </p:cNvCxnSpPr>
          <p:nvPr/>
        </p:nvCxnSpPr>
        <p:spPr>
          <a:xfrm>
            <a:off x="4153221" y="2767072"/>
            <a:ext cx="676441" cy="241829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2" name="Elbow Connector 29">
            <a:extLst>
              <a:ext uri="{FF2B5EF4-FFF2-40B4-BE49-F238E27FC236}">
                <a16:creationId xmlns:a16="http://schemas.microsoft.com/office/drawing/2014/main" id="{D1E312B1-F07F-42E0-B909-2C3800006FEC}"/>
              </a:ext>
            </a:extLst>
          </p:cNvPr>
          <p:cNvCxnSpPr>
            <a:cxnSpLocks/>
            <a:stCxn id="51" idx="3"/>
            <a:endCxn id="88" idx="1"/>
          </p:cNvCxnSpPr>
          <p:nvPr/>
        </p:nvCxnSpPr>
        <p:spPr>
          <a:xfrm>
            <a:off x="4153221" y="2767072"/>
            <a:ext cx="671026" cy="957304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D29B85A3-61AD-46D9-96B7-EC8CCA02159B}"/>
              </a:ext>
            </a:extLst>
          </p:cNvPr>
          <p:cNvSpPr txBox="1"/>
          <p:nvPr/>
        </p:nvSpPr>
        <p:spPr>
          <a:xfrm>
            <a:off x="4575940" y="280642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4C638C9C-DC93-4F3F-9C3B-86FC32804BAA}"/>
              </a:ext>
            </a:extLst>
          </p:cNvPr>
          <p:cNvSpPr txBox="1"/>
          <p:nvPr/>
        </p:nvSpPr>
        <p:spPr>
          <a:xfrm>
            <a:off x="4578510" y="339700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81" name="Rectangle 8">
            <a:extLst>
              <a:ext uri="{FF2B5EF4-FFF2-40B4-BE49-F238E27FC236}">
                <a16:creationId xmlns:a16="http://schemas.microsoft.com/office/drawing/2014/main" id="{7A38C179-FD0A-4AFF-9DAD-D2B114E689D6}"/>
              </a:ext>
            </a:extLst>
          </p:cNvPr>
          <p:cNvSpPr/>
          <p:nvPr/>
        </p:nvSpPr>
        <p:spPr>
          <a:xfrm>
            <a:off x="2806564" y="3619500"/>
            <a:ext cx="1099150" cy="37714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{abstract}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EntryList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0746313-7EAE-4FD7-BA26-B0CF426E0CE1}"/>
              </a:ext>
            </a:extLst>
          </p:cNvPr>
          <p:cNvSpPr txBox="1"/>
          <p:nvPr/>
        </p:nvSpPr>
        <p:spPr>
          <a:xfrm>
            <a:off x="4119561" y="411480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SG" sz="1100" dirty="0">
                <a:solidFill>
                  <a:srgbClr val="7030A0"/>
                </a:solidFill>
              </a:rPr>
              <a:t>3</a:t>
            </a:r>
          </a:p>
        </p:txBody>
      </p:sp>
      <p:sp>
        <p:nvSpPr>
          <p:cNvPr id="111" name="Isosceles Triangle 102">
            <a:extLst>
              <a:ext uri="{FF2B5EF4-FFF2-40B4-BE49-F238E27FC236}">
                <a16:creationId xmlns:a16="http://schemas.microsoft.com/office/drawing/2014/main" id="{A106F481-8113-48BD-B065-34D89F65F0AB}"/>
              </a:ext>
            </a:extLst>
          </p:cNvPr>
          <p:cNvSpPr/>
          <p:nvPr/>
        </p:nvSpPr>
        <p:spPr>
          <a:xfrm rot="5400000" flipV="1">
            <a:off x="5382611" y="4260261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13" name="Elbow Connector 63">
            <a:extLst>
              <a:ext uri="{FF2B5EF4-FFF2-40B4-BE49-F238E27FC236}">
                <a16:creationId xmlns:a16="http://schemas.microsoft.com/office/drawing/2014/main" id="{A1485418-2743-47D1-BC42-2E0545F2FBE5}"/>
              </a:ext>
            </a:extLst>
          </p:cNvPr>
          <p:cNvCxnSpPr>
            <a:cxnSpLocks/>
            <a:stCxn id="115" idx="3"/>
            <a:endCxn id="49" idx="1"/>
          </p:cNvCxnSpPr>
          <p:nvPr/>
        </p:nvCxnSpPr>
        <p:spPr>
          <a:xfrm flipV="1">
            <a:off x="4104393" y="2575448"/>
            <a:ext cx="725269" cy="1244181"/>
          </a:xfrm>
          <a:prstGeom prst="bentConnector3">
            <a:avLst>
              <a:gd name="adj1" fmla="val 36692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5" name="Isosceles Triangle 102">
            <a:extLst>
              <a:ext uri="{FF2B5EF4-FFF2-40B4-BE49-F238E27FC236}">
                <a16:creationId xmlns:a16="http://schemas.microsoft.com/office/drawing/2014/main" id="{CEC3CD33-62F4-457F-B391-47EC0406E552}"/>
              </a:ext>
            </a:extLst>
          </p:cNvPr>
          <p:cNvSpPr/>
          <p:nvPr/>
        </p:nvSpPr>
        <p:spPr>
          <a:xfrm rot="5400000" flipV="1">
            <a:off x="3881379" y="3731867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36" name="Elbow Connector 63">
            <a:extLst>
              <a:ext uri="{FF2B5EF4-FFF2-40B4-BE49-F238E27FC236}">
                <a16:creationId xmlns:a16="http://schemas.microsoft.com/office/drawing/2014/main" id="{E1328738-EFAE-49FD-A3F1-1DB3F8A12A40}"/>
              </a:ext>
            </a:extLst>
          </p:cNvPr>
          <p:cNvCxnSpPr>
            <a:cxnSpLocks/>
          </p:cNvCxnSpPr>
          <p:nvPr/>
        </p:nvCxnSpPr>
        <p:spPr>
          <a:xfrm>
            <a:off x="4386709" y="3291576"/>
            <a:ext cx="421424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1" name="Elbow Connector 63">
            <a:extLst>
              <a:ext uri="{FF2B5EF4-FFF2-40B4-BE49-F238E27FC236}">
                <a16:creationId xmlns:a16="http://schemas.microsoft.com/office/drawing/2014/main" id="{4B86615C-E534-4DC6-9AD1-FC396A0A1ADB}"/>
              </a:ext>
            </a:extLst>
          </p:cNvPr>
          <p:cNvCxnSpPr>
            <a:cxnSpLocks/>
            <a:stCxn id="115" idx="3"/>
          </p:cNvCxnSpPr>
          <p:nvPr/>
        </p:nvCxnSpPr>
        <p:spPr>
          <a:xfrm flipV="1">
            <a:off x="4104393" y="3815637"/>
            <a:ext cx="718665" cy="399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990600" y="152400"/>
            <a:ext cx="7239000" cy="60960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06563" y="211887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66826" y="1829123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3" name="Elbow Connector 63"/>
          <p:cNvCxnSpPr>
            <a:cxnSpLocks/>
            <a:endCxn id="82" idx="0"/>
          </p:cNvCxnSpPr>
          <p:nvPr/>
        </p:nvCxnSpPr>
        <p:spPr>
          <a:xfrm>
            <a:off x="4117193" y="4779621"/>
            <a:ext cx="1734698" cy="159748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cxnSpLocks/>
            <a:stCxn id="9" idx="1"/>
            <a:endCxn id="72" idx="1"/>
          </p:cNvCxnSpPr>
          <p:nvPr/>
        </p:nvCxnSpPr>
        <p:spPr>
          <a:xfrm rot="16200000" flipH="1">
            <a:off x="1436746" y="3326218"/>
            <a:ext cx="2230299" cy="676503"/>
          </a:xfrm>
          <a:prstGeom prst="bentConnector2">
            <a:avLst/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39065" y="1821638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09773" y="1912727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39233" y="2286972"/>
            <a:ext cx="16733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>
            <a:cxnSpLocks/>
          </p:cNvCxnSpPr>
          <p:nvPr/>
        </p:nvCxnSpPr>
        <p:spPr>
          <a:xfrm>
            <a:off x="1038789" y="2002503"/>
            <a:ext cx="273713" cy="846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32787" y="2000488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03185" y="2200282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08873" y="1587856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EntryBook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41543" y="1755952"/>
            <a:ext cx="16733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405495" y="1669262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829662" y="1327053"/>
            <a:ext cx="1156969" cy="51559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ActiveList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917173" y="1689782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cxnSpLocks/>
            <a:stCxn id="51" idx="3"/>
          </p:cNvCxnSpPr>
          <p:nvPr/>
        </p:nvCxnSpPr>
        <p:spPr>
          <a:xfrm flipV="1">
            <a:off x="4153221" y="1434473"/>
            <a:ext cx="678824" cy="341999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/>
          <p:cNvSpPr/>
          <p:nvPr/>
        </p:nvSpPr>
        <p:spPr>
          <a:xfrm>
            <a:off x="4832045" y="886964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9" name="Elbow Connector 58"/>
          <p:cNvCxnSpPr>
            <a:cxnSpLocks/>
            <a:stCxn id="51" idx="3"/>
            <a:endCxn id="57" idx="1"/>
          </p:cNvCxnSpPr>
          <p:nvPr/>
        </p:nvCxnSpPr>
        <p:spPr>
          <a:xfrm flipV="1">
            <a:off x="4153221" y="1060344"/>
            <a:ext cx="678824" cy="716128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6529170" y="1676967"/>
            <a:ext cx="951336" cy="346761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>
                <a:solidFill>
                  <a:srgbClr val="7030A0"/>
                </a:solidFill>
              </a:rPr>
              <a:t>{abstract}</a:t>
            </a:r>
          </a:p>
          <a:p>
            <a:pPr algn="ctr"/>
            <a:r>
              <a:rPr lang="en-SG" sz="1050" dirty="0">
                <a:solidFill>
                  <a:srgbClr val="7030A0"/>
                </a:solidFill>
              </a:rPr>
              <a:t>Entry</a:t>
            </a:r>
          </a:p>
        </p:txBody>
      </p:sp>
      <p:sp>
        <p:nvSpPr>
          <p:cNvPr id="63" name="Flowchart: Decision 96"/>
          <p:cNvSpPr/>
          <p:nvPr/>
        </p:nvSpPr>
        <p:spPr>
          <a:xfrm>
            <a:off x="5994896" y="1524425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cxnSpLocks/>
            <a:stCxn id="63" idx="3"/>
            <a:endCxn id="62" idx="1"/>
          </p:cNvCxnSpPr>
          <p:nvPr/>
        </p:nvCxnSpPr>
        <p:spPr>
          <a:xfrm>
            <a:off x="6230944" y="1611115"/>
            <a:ext cx="298226" cy="23923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/>
          <p:cNvSpPr/>
          <p:nvPr/>
        </p:nvSpPr>
        <p:spPr>
          <a:xfrm>
            <a:off x="5705589" y="415727"/>
            <a:ext cx="4837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Flowchart: Decision 96"/>
          <p:cNvSpPr/>
          <p:nvPr/>
        </p:nvSpPr>
        <p:spPr>
          <a:xfrm rot="16200000">
            <a:off x="5291150" y="672935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9" name="Elbow Connector 68"/>
          <p:cNvCxnSpPr>
            <a:stCxn id="68" idx="3"/>
            <a:endCxn id="67" idx="1"/>
          </p:cNvCxnSpPr>
          <p:nvPr/>
        </p:nvCxnSpPr>
        <p:spPr>
          <a:xfrm rot="5400000" flipH="1" flipV="1">
            <a:off x="5531134" y="467147"/>
            <a:ext cx="52494" cy="296415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2" name="Rectangle 8"/>
          <p:cNvSpPr/>
          <p:nvPr/>
        </p:nvSpPr>
        <p:spPr>
          <a:xfrm>
            <a:off x="2890147" y="4606240"/>
            <a:ext cx="1045383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ReadOnlyEntry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6" name="Rectangle 8"/>
          <p:cNvSpPr/>
          <p:nvPr/>
        </p:nvSpPr>
        <p:spPr>
          <a:xfrm>
            <a:off x="6641977" y="457200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 rot="16200000">
            <a:off x="6878045" y="1452175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cxnSpLocks/>
            <a:stCxn id="78" idx="3"/>
            <a:endCxn id="76" idx="2"/>
          </p:cNvCxnSpPr>
          <p:nvPr/>
        </p:nvCxnSpPr>
        <p:spPr>
          <a:xfrm rot="5400000" flipH="1" flipV="1">
            <a:off x="6657140" y="1081912"/>
            <a:ext cx="677858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cxnSpLocks/>
            <a:stCxn id="138" idx="3"/>
            <a:endCxn id="46" idx="0"/>
          </p:cNvCxnSpPr>
          <p:nvPr/>
        </p:nvCxnSpPr>
        <p:spPr>
          <a:xfrm rot="16200000" flipH="1">
            <a:off x="3297348" y="1529513"/>
            <a:ext cx="114374" cy="231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0" name="Rectangle 8"/>
          <p:cNvSpPr/>
          <p:nvPr/>
        </p:nvSpPr>
        <p:spPr>
          <a:xfrm>
            <a:off x="2589686" y="948640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ReadOnlyEntryBook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1642329" y="3609865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343612" y="479095"/>
            <a:ext cx="177594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UnmodifiableObservableList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cxnSpLocks/>
            <a:stCxn id="119" idx="3"/>
            <a:endCxn id="122" idx="1"/>
          </p:cNvCxnSpPr>
          <p:nvPr/>
        </p:nvCxnSpPr>
        <p:spPr>
          <a:xfrm rot="5400000" flipH="1" flipV="1">
            <a:off x="1516884" y="621473"/>
            <a:ext cx="795726" cy="857730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49"/>
          <p:cNvCxnSpPr>
            <a:cxnSpLocks/>
            <a:stCxn id="78" idx="3"/>
            <a:endCxn id="57" idx="3"/>
          </p:cNvCxnSpPr>
          <p:nvPr/>
        </p:nvCxnSpPr>
        <p:spPr>
          <a:xfrm rot="16200000" flipV="1">
            <a:off x="6312294" y="737065"/>
            <a:ext cx="360497" cy="1007055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" name="TextBox 10"/>
          <p:cNvSpPr txBox="1"/>
          <p:nvPr/>
        </p:nvSpPr>
        <p:spPr>
          <a:xfrm>
            <a:off x="4564394" y="843242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573055" y="124371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059245" y="110180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506098" y="388536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357509" y="166261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617306" y="152467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585753" y="2346486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73" name="Elbow Connector 122">
            <a:extLst>
              <a:ext uri="{FF2B5EF4-FFF2-40B4-BE49-F238E27FC236}">
                <a16:creationId xmlns:a16="http://schemas.microsoft.com/office/drawing/2014/main" id="{6C194B6E-AD6B-4C34-821F-85FC683926D2}"/>
              </a:ext>
            </a:extLst>
          </p:cNvPr>
          <p:cNvCxnSpPr>
            <a:cxnSpLocks/>
            <a:stCxn id="119" idx="3"/>
            <a:endCxn id="100" idx="1"/>
          </p:cNvCxnSpPr>
          <p:nvPr/>
        </p:nvCxnSpPr>
        <p:spPr>
          <a:xfrm rot="5400000" flipH="1" flipV="1">
            <a:off x="1874694" y="733209"/>
            <a:ext cx="326181" cy="1103804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4" name="Elbow Connector 85">
            <a:extLst>
              <a:ext uri="{FF2B5EF4-FFF2-40B4-BE49-F238E27FC236}">
                <a16:creationId xmlns:a16="http://schemas.microsoft.com/office/drawing/2014/main" id="{0BF0A13B-B2CA-43C0-A84A-D92BEE5134B9}"/>
              </a:ext>
            </a:extLst>
          </p:cNvPr>
          <p:cNvCxnSpPr>
            <a:cxnSpLocks/>
            <a:stCxn id="77" idx="3"/>
            <a:endCxn id="117" idx="3"/>
          </p:cNvCxnSpPr>
          <p:nvPr/>
        </p:nvCxnSpPr>
        <p:spPr>
          <a:xfrm flipV="1">
            <a:off x="6952991" y="1839497"/>
            <a:ext cx="703039" cy="3653339"/>
          </a:xfrm>
          <a:prstGeom prst="bentConnector3">
            <a:avLst>
              <a:gd name="adj1" fmla="val 139271"/>
            </a:avLst>
          </a:prstGeom>
          <a:ln w="19050">
            <a:solidFill>
              <a:srgbClr val="7030A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7" name="Rectangle 8">
            <a:extLst>
              <a:ext uri="{FF2B5EF4-FFF2-40B4-BE49-F238E27FC236}">
                <a16:creationId xmlns:a16="http://schemas.microsoft.com/office/drawing/2014/main" id="{0385A838-EEB2-4922-9B4E-2B6ECA006CD4}"/>
              </a:ext>
            </a:extLst>
          </p:cNvPr>
          <p:cNvSpPr/>
          <p:nvPr/>
        </p:nvSpPr>
        <p:spPr>
          <a:xfrm>
            <a:off x="6249251" y="5349944"/>
            <a:ext cx="703740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rgbClr val="7030A0"/>
                </a:solidFill>
              </a:rPr>
              <a:t>Event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82" name="Rectangle 8">
            <a:extLst>
              <a:ext uri="{FF2B5EF4-FFF2-40B4-BE49-F238E27FC236}">
                <a16:creationId xmlns:a16="http://schemas.microsoft.com/office/drawing/2014/main" id="{B018534C-9921-4CC3-8436-96798BAD80C9}"/>
              </a:ext>
            </a:extLst>
          </p:cNvPr>
          <p:cNvSpPr/>
          <p:nvPr/>
        </p:nvSpPr>
        <p:spPr>
          <a:xfrm>
            <a:off x="5411051" y="4939369"/>
            <a:ext cx="881679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FloatingTask</a:t>
            </a:r>
            <a:endParaRPr lang="en-US" sz="1050" dirty="0">
              <a:solidFill>
                <a:srgbClr val="7030A0"/>
              </a:solidFill>
            </a:endParaRPr>
          </a:p>
        </p:txBody>
      </p:sp>
      <p:sp>
        <p:nvSpPr>
          <p:cNvPr id="87" name="Rectangle 8">
            <a:extLst>
              <a:ext uri="{FF2B5EF4-FFF2-40B4-BE49-F238E27FC236}">
                <a16:creationId xmlns:a16="http://schemas.microsoft.com/office/drawing/2014/main" id="{FD92DEDE-8CCC-4D5A-A87C-6D4AD8C4B580}"/>
              </a:ext>
            </a:extLst>
          </p:cNvPr>
          <p:cNvSpPr/>
          <p:nvPr/>
        </p:nvSpPr>
        <p:spPr>
          <a:xfrm>
            <a:off x="6916260" y="5734017"/>
            <a:ext cx="703740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Deadline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94" name="Elbow Connector 85">
            <a:extLst>
              <a:ext uri="{FF2B5EF4-FFF2-40B4-BE49-F238E27FC236}">
                <a16:creationId xmlns:a16="http://schemas.microsoft.com/office/drawing/2014/main" id="{ED2F0B51-3478-4720-BDF8-DD7B29CB36C3}"/>
              </a:ext>
            </a:extLst>
          </p:cNvPr>
          <p:cNvCxnSpPr>
            <a:cxnSpLocks/>
            <a:stCxn id="87" idx="3"/>
            <a:endCxn id="117" idx="3"/>
          </p:cNvCxnSpPr>
          <p:nvPr/>
        </p:nvCxnSpPr>
        <p:spPr>
          <a:xfrm flipV="1">
            <a:off x="7620000" y="1839497"/>
            <a:ext cx="36030" cy="4037412"/>
          </a:xfrm>
          <a:prstGeom prst="bentConnector3">
            <a:avLst>
              <a:gd name="adj1" fmla="val 866278"/>
            </a:avLst>
          </a:prstGeom>
          <a:ln w="19050">
            <a:solidFill>
              <a:srgbClr val="7030A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8" name="Elbow Connector 85">
            <a:extLst>
              <a:ext uri="{FF2B5EF4-FFF2-40B4-BE49-F238E27FC236}">
                <a16:creationId xmlns:a16="http://schemas.microsoft.com/office/drawing/2014/main" id="{77D93BAA-6F83-4157-8F77-043E3F11FB25}"/>
              </a:ext>
            </a:extLst>
          </p:cNvPr>
          <p:cNvCxnSpPr>
            <a:cxnSpLocks/>
            <a:stCxn id="82" idx="3"/>
            <a:endCxn id="117" idx="3"/>
          </p:cNvCxnSpPr>
          <p:nvPr/>
        </p:nvCxnSpPr>
        <p:spPr>
          <a:xfrm flipV="1">
            <a:off x="6292730" y="1839497"/>
            <a:ext cx="1363300" cy="3242764"/>
          </a:xfrm>
          <a:prstGeom prst="bentConnector3">
            <a:avLst>
              <a:gd name="adj1" fmla="val 120252"/>
            </a:avLst>
          </a:prstGeom>
          <a:ln w="19050">
            <a:solidFill>
              <a:srgbClr val="7030A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88FBB9DB-E26B-428F-AA6E-B20634747BE4}"/>
              </a:ext>
            </a:extLst>
          </p:cNvPr>
          <p:cNvSpPr txBox="1"/>
          <p:nvPr/>
        </p:nvSpPr>
        <p:spPr>
          <a:xfrm>
            <a:off x="7052588" y="757465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268" name="Elbow Connector 58">
            <a:extLst>
              <a:ext uri="{FF2B5EF4-FFF2-40B4-BE49-F238E27FC236}">
                <a16:creationId xmlns:a16="http://schemas.microsoft.com/office/drawing/2014/main" id="{A9D37834-AD78-452C-A0E4-1F0B40A9DA72}"/>
              </a:ext>
            </a:extLst>
          </p:cNvPr>
          <p:cNvCxnSpPr>
            <a:cxnSpLocks/>
            <a:stCxn id="93" idx="1"/>
            <a:endCxn id="80" idx="3"/>
          </p:cNvCxnSpPr>
          <p:nvPr/>
        </p:nvCxnSpPr>
        <p:spPr>
          <a:xfrm rot="10800000" flipV="1">
            <a:off x="5138196" y="5484510"/>
            <a:ext cx="874156" cy="126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317" name="Elbow Connector 58">
            <a:extLst>
              <a:ext uri="{FF2B5EF4-FFF2-40B4-BE49-F238E27FC236}">
                <a16:creationId xmlns:a16="http://schemas.microsoft.com/office/drawing/2014/main" id="{C3093632-1500-432F-A9DB-7AB4773E006E}"/>
              </a:ext>
            </a:extLst>
          </p:cNvPr>
          <p:cNvCxnSpPr>
            <a:cxnSpLocks/>
            <a:stCxn id="112" idx="1"/>
            <a:endCxn id="80" idx="2"/>
          </p:cNvCxnSpPr>
          <p:nvPr/>
        </p:nvCxnSpPr>
        <p:spPr>
          <a:xfrm rot="10800000">
            <a:off x="4508047" y="5621600"/>
            <a:ext cx="2170344" cy="255308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>
            <a:extLst>
              <a:ext uri="{FF2B5EF4-FFF2-40B4-BE49-F238E27FC236}">
                <a16:creationId xmlns:a16="http://schemas.microsoft.com/office/drawing/2014/main" id="{38053985-49C0-46E7-9DCF-1E8B04211018}"/>
              </a:ext>
            </a:extLst>
          </p:cNvPr>
          <p:cNvSpPr/>
          <p:nvPr/>
        </p:nvSpPr>
        <p:spPr>
          <a:xfrm>
            <a:off x="3877898" y="5349944"/>
            <a:ext cx="1260298" cy="27165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>
                <a:solidFill>
                  <a:srgbClr val="7030A0"/>
                </a:solidFill>
              </a:rPr>
              <a:t>EntryDateAndTime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84" name="Rectangle 8">
            <a:extLst>
              <a:ext uri="{FF2B5EF4-FFF2-40B4-BE49-F238E27FC236}">
                <a16:creationId xmlns:a16="http://schemas.microsoft.com/office/drawing/2014/main" id="{FC5E9BBE-BA29-466E-87DB-E549C83DCF6F}"/>
              </a:ext>
            </a:extLst>
          </p:cNvPr>
          <p:cNvSpPr/>
          <p:nvPr/>
        </p:nvSpPr>
        <p:spPr>
          <a:xfrm>
            <a:off x="4825428" y="1905000"/>
            <a:ext cx="1156969" cy="518309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Archive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85" name="Flowchart: Decision 96">
            <a:extLst>
              <a:ext uri="{FF2B5EF4-FFF2-40B4-BE49-F238E27FC236}">
                <a16:creationId xmlns:a16="http://schemas.microsoft.com/office/drawing/2014/main" id="{6A5FF266-C51C-4096-A31D-A2C77CC18DF3}"/>
              </a:ext>
            </a:extLst>
          </p:cNvPr>
          <p:cNvSpPr/>
          <p:nvPr/>
        </p:nvSpPr>
        <p:spPr>
          <a:xfrm>
            <a:off x="5993267" y="205740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86" name="Elbow Connector 63">
            <a:extLst>
              <a:ext uri="{FF2B5EF4-FFF2-40B4-BE49-F238E27FC236}">
                <a16:creationId xmlns:a16="http://schemas.microsoft.com/office/drawing/2014/main" id="{EE9C1E64-02F1-4593-A879-5B119D8AA9C5}"/>
              </a:ext>
            </a:extLst>
          </p:cNvPr>
          <p:cNvCxnSpPr>
            <a:cxnSpLocks/>
            <a:stCxn id="85" idx="3"/>
            <a:endCxn id="62" idx="1"/>
          </p:cNvCxnSpPr>
          <p:nvPr/>
        </p:nvCxnSpPr>
        <p:spPr>
          <a:xfrm flipV="1">
            <a:off x="6229315" y="1850348"/>
            <a:ext cx="299855" cy="29374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8" name="Rectangle 8">
            <a:extLst>
              <a:ext uri="{FF2B5EF4-FFF2-40B4-BE49-F238E27FC236}">
                <a16:creationId xmlns:a16="http://schemas.microsoft.com/office/drawing/2014/main" id="{E5EE7A86-858B-4AB0-8E94-A35E30A00B59}"/>
              </a:ext>
            </a:extLst>
          </p:cNvPr>
          <p:cNvSpPr/>
          <p:nvPr/>
        </p:nvSpPr>
        <p:spPr>
          <a:xfrm>
            <a:off x="4824247" y="2495751"/>
            <a:ext cx="1156969" cy="476049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>
                <a:solidFill>
                  <a:srgbClr val="7030A0"/>
                </a:solidFill>
              </a:rPr>
              <a:t>Bin</a:t>
            </a:r>
          </a:p>
        </p:txBody>
      </p:sp>
      <p:sp>
        <p:nvSpPr>
          <p:cNvPr id="89" name="Flowchart: Decision 96">
            <a:extLst>
              <a:ext uri="{FF2B5EF4-FFF2-40B4-BE49-F238E27FC236}">
                <a16:creationId xmlns:a16="http://schemas.microsoft.com/office/drawing/2014/main" id="{949CD2DD-7C3E-4172-8670-B8E57C938879}"/>
              </a:ext>
            </a:extLst>
          </p:cNvPr>
          <p:cNvSpPr/>
          <p:nvPr/>
        </p:nvSpPr>
        <p:spPr>
          <a:xfrm>
            <a:off x="5998965" y="264602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90" name="Elbow Connector 63">
            <a:extLst>
              <a:ext uri="{FF2B5EF4-FFF2-40B4-BE49-F238E27FC236}">
                <a16:creationId xmlns:a16="http://schemas.microsoft.com/office/drawing/2014/main" id="{7F134287-400C-42A6-8013-D79C3C996F45}"/>
              </a:ext>
            </a:extLst>
          </p:cNvPr>
          <p:cNvCxnSpPr>
            <a:cxnSpLocks/>
            <a:stCxn id="89" idx="3"/>
            <a:endCxn id="62" idx="1"/>
          </p:cNvCxnSpPr>
          <p:nvPr/>
        </p:nvCxnSpPr>
        <p:spPr>
          <a:xfrm flipV="1">
            <a:off x="6235013" y="1850348"/>
            <a:ext cx="294157" cy="88236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3" name="Flowchart: Decision 96">
            <a:extLst>
              <a:ext uri="{FF2B5EF4-FFF2-40B4-BE49-F238E27FC236}">
                <a16:creationId xmlns:a16="http://schemas.microsoft.com/office/drawing/2014/main" id="{7E42058C-7FC1-48B6-B0A0-82326A89238D}"/>
              </a:ext>
            </a:extLst>
          </p:cNvPr>
          <p:cNvSpPr/>
          <p:nvPr/>
        </p:nvSpPr>
        <p:spPr>
          <a:xfrm>
            <a:off x="6012352" y="5397820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955D861-12E8-467E-A832-0CD2DE6AF70E}"/>
              </a:ext>
            </a:extLst>
          </p:cNvPr>
          <p:cNvSpPr txBox="1"/>
          <p:nvPr/>
        </p:nvSpPr>
        <p:spPr>
          <a:xfrm>
            <a:off x="4270437" y="5705726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6655E42-5836-4693-B2F5-1B27CF911181}"/>
              </a:ext>
            </a:extLst>
          </p:cNvPr>
          <p:cNvSpPr txBox="1"/>
          <p:nvPr/>
        </p:nvSpPr>
        <p:spPr>
          <a:xfrm>
            <a:off x="5220943" y="528062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2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12" name="Flowchart: Decision 96">
            <a:extLst>
              <a:ext uri="{FF2B5EF4-FFF2-40B4-BE49-F238E27FC236}">
                <a16:creationId xmlns:a16="http://schemas.microsoft.com/office/drawing/2014/main" id="{293ECA54-CC18-4A53-ABFD-453088B10C9C}"/>
              </a:ext>
            </a:extLst>
          </p:cNvPr>
          <p:cNvSpPr/>
          <p:nvPr/>
        </p:nvSpPr>
        <p:spPr>
          <a:xfrm>
            <a:off x="6678391" y="5790218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17" name="Isosceles Triangle 102">
            <a:extLst>
              <a:ext uri="{FF2B5EF4-FFF2-40B4-BE49-F238E27FC236}">
                <a16:creationId xmlns:a16="http://schemas.microsoft.com/office/drawing/2014/main" id="{7AB74330-96D4-4F9A-BFF6-5D372946A3A3}"/>
              </a:ext>
            </a:extLst>
          </p:cNvPr>
          <p:cNvSpPr/>
          <p:nvPr/>
        </p:nvSpPr>
        <p:spPr>
          <a:xfrm rot="5400000" flipV="1">
            <a:off x="7433016" y="1751735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91" name="Elbow Connector 29">
            <a:extLst>
              <a:ext uri="{FF2B5EF4-FFF2-40B4-BE49-F238E27FC236}">
                <a16:creationId xmlns:a16="http://schemas.microsoft.com/office/drawing/2014/main" id="{165E042F-592B-4526-89B0-72AC27D3EB93}"/>
              </a:ext>
            </a:extLst>
          </p:cNvPr>
          <p:cNvCxnSpPr>
            <a:cxnSpLocks/>
            <a:stCxn id="51" idx="3"/>
          </p:cNvCxnSpPr>
          <p:nvPr/>
        </p:nvCxnSpPr>
        <p:spPr>
          <a:xfrm>
            <a:off x="4153221" y="1776472"/>
            <a:ext cx="676441" cy="241829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2" name="Elbow Connector 29">
            <a:extLst>
              <a:ext uri="{FF2B5EF4-FFF2-40B4-BE49-F238E27FC236}">
                <a16:creationId xmlns:a16="http://schemas.microsoft.com/office/drawing/2014/main" id="{D1E312B1-F07F-42E0-B909-2C3800006FEC}"/>
              </a:ext>
            </a:extLst>
          </p:cNvPr>
          <p:cNvCxnSpPr>
            <a:cxnSpLocks/>
            <a:stCxn id="51" idx="3"/>
            <a:endCxn id="88" idx="1"/>
          </p:cNvCxnSpPr>
          <p:nvPr/>
        </p:nvCxnSpPr>
        <p:spPr>
          <a:xfrm>
            <a:off x="4153221" y="1776472"/>
            <a:ext cx="671026" cy="957304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D29B85A3-61AD-46D9-96B7-EC8CCA02159B}"/>
              </a:ext>
            </a:extLst>
          </p:cNvPr>
          <p:cNvSpPr txBox="1"/>
          <p:nvPr/>
        </p:nvSpPr>
        <p:spPr>
          <a:xfrm>
            <a:off x="4575940" y="181582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4C638C9C-DC93-4F3F-9C3B-86FC32804BAA}"/>
              </a:ext>
            </a:extLst>
          </p:cNvPr>
          <p:cNvSpPr txBox="1"/>
          <p:nvPr/>
        </p:nvSpPr>
        <p:spPr>
          <a:xfrm>
            <a:off x="4577258" y="2508495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81" name="Rectangle 8">
            <a:extLst>
              <a:ext uri="{FF2B5EF4-FFF2-40B4-BE49-F238E27FC236}">
                <a16:creationId xmlns:a16="http://schemas.microsoft.com/office/drawing/2014/main" id="{7A38C179-FD0A-4AFF-9DAD-D2B114E689D6}"/>
              </a:ext>
            </a:extLst>
          </p:cNvPr>
          <p:cNvSpPr/>
          <p:nvPr/>
        </p:nvSpPr>
        <p:spPr>
          <a:xfrm>
            <a:off x="2680736" y="2705120"/>
            <a:ext cx="1099150" cy="37714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{abstract}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EntryList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0746313-7EAE-4FD7-BA26-B0CF426E0CE1}"/>
              </a:ext>
            </a:extLst>
          </p:cNvPr>
          <p:cNvSpPr txBox="1"/>
          <p:nvPr/>
        </p:nvSpPr>
        <p:spPr>
          <a:xfrm>
            <a:off x="2631129" y="454639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SG" sz="1100" dirty="0">
                <a:solidFill>
                  <a:srgbClr val="7030A0"/>
                </a:solidFill>
              </a:rPr>
              <a:t>3</a:t>
            </a:r>
          </a:p>
        </p:txBody>
      </p:sp>
      <p:cxnSp>
        <p:nvCxnSpPr>
          <p:cNvPr id="113" name="Elbow Connector 63">
            <a:extLst>
              <a:ext uri="{FF2B5EF4-FFF2-40B4-BE49-F238E27FC236}">
                <a16:creationId xmlns:a16="http://schemas.microsoft.com/office/drawing/2014/main" id="{A1485418-2743-47D1-BC42-2E0545F2FBE5}"/>
              </a:ext>
            </a:extLst>
          </p:cNvPr>
          <p:cNvCxnSpPr>
            <a:cxnSpLocks/>
            <a:endCxn id="49" idx="1"/>
          </p:cNvCxnSpPr>
          <p:nvPr/>
        </p:nvCxnSpPr>
        <p:spPr>
          <a:xfrm flipV="1">
            <a:off x="3978565" y="1584848"/>
            <a:ext cx="851097" cy="1293605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6" name="Elbow Connector 63">
            <a:extLst>
              <a:ext uri="{FF2B5EF4-FFF2-40B4-BE49-F238E27FC236}">
                <a16:creationId xmlns:a16="http://schemas.microsoft.com/office/drawing/2014/main" id="{E1328738-EFAE-49FD-A3F1-1DB3F8A12A40}"/>
              </a:ext>
            </a:extLst>
          </p:cNvPr>
          <p:cNvCxnSpPr>
            <a:cxnSpLocks/>
            <a:endCxn id="84" idx="1"/>
          </p:cNvCxnSpPr>
          <p:nvPr/>
        </p:nvCxnSpPr>
        <p:spPr>
          <a:xfrm flipV="1">
            <a:off x="3978565" y="2164155"/>
            <a:ext cx="846863" cy="714298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1" name="Elbow Connector 63">
            <a:extLst>
              <a:ext uri="{FF2B5EF4-FFF2-40B4-BE49-F238E27FC236}">
                <a16:creationId xmlns:a16="http://schemas.microsoft.com/office/drawing/2014/main" id="{4B86615C-E534-4DC6-9AD1-FC396A0A1ADB}"/>
              </a:ext>
            </a:extLst>
          </p:cNvPr>
          <p:cNvCxnSpPr>
            <a:cxnSpLocks/>
          </p:cNvCxnSpPr>
          <p:nvPr/>
        </p:nvCxnSpPr>
        <p:spPr>
          <a:xfrm>
            <a:off x="3978565" y="2878453"/>
            <a:ext cx="851097" cy="1177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1" name="Rectangle 8">
            <a:extLst>
              <a:ext uri="{FF2B5EF4-FFF2-40B4-BE49-F238E27FC236}">
                <a16:creationId xmlns:a16="http://schemas.microsoft.com/office/drawing/2014/main" id="{3A8DF1E8-19BD-4490-BC77-A609B6FD5639}"/>
              </a:ext>
            </a:extLst>
          </p:cNvPr>
          <p:cNvSpPr/>
          <p:nvPr/>
        </p:nvSpPr>
        <p:spPr>
          <a:xfrm>
            <a:off x="4827831" y="3051836"/>
            <a:ext cx="1156969" cy="476049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>
                <a:solidFill>
                  <a:srgbClr val="7030A0"/>
                </a:solidFill>
              </a:rPr>
              <a:t>EventList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02" name="Rectangle 8">
            <a:extLst>
              <a:ext uri="{FF2B5EF4-FFF2-40B4-BE49-F238E27FC236}">
                <a16:creationId xmlns:a16="http://schemas.microsoft.com/office/drawing/2014/main" id="{4A845856-BC9D-446D-B86B-5856280A727B}"/>
              </a:ext>
            </a:extLst>
          </p:cNvPr>
          <p:cNvSpPr/>
          <p:nvPr/>
        </p:nvSpPr>
        <p:spPr>
          <a:xfrm>
            <a:off x="4836905" y="3613003"/>
            <a:ext cx="1156969" cy="476049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>
                <a:solidFill>
                  <a:srgbClr val="7030A0"/>
                </a:solidFill>
              </a:rPr>
              <a:t>DeadlineList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03" name="Rectangle 8">
            <a:extLst>
              <a:ext uri="{FF2B5EF4-FFF2-40B4-BE49-F238E27FC236}">
                <a16:creationId xmlns:a16="http://schemas.microsoft.com/office/drawing/2014/main" id="{4A8F1CE5-EF77-4895-9413-B5BFC4CC6FF0}"/>
              </a:ext>
            </a:extLst>
          </p:cNvPr>
          <p:cNvSpPr/>
          <p:nvPr/>
        </p:nvSpPr>
        <p:spPr>
          <a:xfrm>
            <a:off x="4836905" y="4176008"/>
            <a:ext cx="1156969" cy="476049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>
                <a:solidFill>
                  <a:srgbClr val="7030A0"/>
                </a:solidFill>
              </a:rPr>
              <a:t>FloatingTaskList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06" name="Elbow Connector 29">
            <a:extLst>
              <a:ext uri="{FF2B5EF4-FFF2-40B4-BE49-F238E27FC236}">
                <a16:creationId xmlns:a16="http://schemas.microsoft.com/office/drawing/2014/main" id="{014CD831-8474-45B5-A953-0E87A8D1BFCA}"/>
              </a:ext>
            </a:extLst>
          </p:cNvPr>
          <p:cNvCxnSpPr>
            <a:cxnSpLocks/>
            <a:stCxn id="51" idx="3"/>
            <a:endCxn id="103" idx="1"/>
          </p:cNvCxnSpPr>
          <p:nvPr/>
        </p:nvCxnSpPr>
        <p:spPr>
          <a:xfrm>
            <a:off x="4153221" y="1776472"/>
            <a:ext cx="683684" cy="263756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8" name="Elbow Connector 29">
            <a:extLst>
              <a:ext uri="{FF2B5EF4-FFF2-40B4-BE49-F238E27FC236}">
                <a16:creationId xmlns:a16="http://schemas.microsoft.com/office/drawing/2014/main" id="{FF0147D8-05B1-43A2-91FD-96D842923B11}"/>
              </a:ext>
            </a:extLst>
          </p:cNvPr>
          <p:cNvCxnSpPr>
            <a:cxnSpLocks/>
            <a:stCxn id="51" idx="3"/>
            <a:endCxn id="102" idx="1"/>
          </p:cNvCxnSpPr>
          <p:nvPr/>
        </p:nvCxnSpPr>
        <p:spPr>
          <a:xfrm>
            <a:off x="4153221" y="1776472"/>
            <a:ext cx="683684" cy="2074556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9" name="Elbow Connector 29">
            <a:extLst>
              <a:ext uri="{FF2B5EF4-FFF2-40B4-BE49-F238E27FC236}">
                <a16:creationId xmlns:a16="http://schemas.microsoft.com/office/drawing/2014/main" id="{8D0A22F4-57A2-4BAC-8BD2-4A1F476185C4}"/>
              </a:ext>
            </a:extLst>
          </p:cNvPr>
          <p:cNvCxnSpPr>
            <a:cxnSpLocks/>
            <a:stCxn id="51" idx="3"/>
            <a:endCxn id="101" idx="1"/>
          </p:cNvCxnSpPr>
          <p:nvPr/>
        </p:nvCxnSpPr>
        <p:spPr>
          <a:xfrm>
            <a:off x="4153221" y="1776472"/>
            <a:ext cx="674610" cy="1513389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14E0032F-C669-4A6F-B13A-1CD078CFD018}"/>
              </a:ext>
            </a:extLst>
          </p:cNvPr>
          <p:cNvSpPr txBox="1"/>
          <p:nvPr/>
        </p:nvSpPr>
        <p:spPr>
          <a:xfrm>
            <a:off x="4582923" y="305230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9D6D18B1-494C-430F-B3B3-D7939FAC6C97}"/>
              </a:ext>
            </a:extLst>
          </p:cNvPr>
          <p:cNvSpPr txBox="1"/>
          <p:nvPr/>
        </p:nvSpPr>
        <p:spPr>
          <a:xfrm>
            <a:off x="4582923" y="3622626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1205EF0B-72A3-4D39-8DFB-C0D4112A9F87}"/>
              </a:ext>
            </a:extLst>
          </p:cNvPr>
          <p:cNvSpPr txBox="1"/>
          <p:nvPr/>
        </p:nvSpPr>
        <p:spPr>
          <a:xfrm>
            <a:off x="4575940" y="4188282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125" name="Elbow Connector 63">
            <a:extLst>
              <a:ext uri="{FF2B5EF4-FFF2-40B4-BE49-F238E27FC236}">
                <a16:creationId xmlns:a16="http://schemas.microsoft.com/office/drawing/2014/main" id="{E4272A99-3839-46E7-A606-42180039EDED}"/>
              </a:ext>
            </a:extLst>
          </p:cNvPr>
          <p:cNvCxnSpPr>
            <a:cxnSpLocks/>
          </p:cNvCxnSpPr>
          <p:nvPr/>
        </p:nvCxnSpPr>
        <p:spPr>
          <a:xfrm>
            <a:off x="3963174" y="2876211"/>
            <a:ext cx="851999" cy="535858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E99ABE5B-53C6-4ADC-9AD8-A13C15A79EAF}"/>
              </a:ext>
            </a:extLst>
          </p:cNvPr>
          <p:cNvCxnSpPr/>
          <p:nvPr/>
        </p:nvCxnSpPr>
        <p:spPr>
          <a:xfrm flipV="1">
            <a:off x="4396869" y="3407135"/>
            <a:ext cx="0" cy="1132948"/>
          </a:xfrm>
          <a:prstGeom prst="line">
            <a:avLst/>
          </a:prstGeom>
          <a:ln w="19050">
            <a:solidFill>
              <a:srgbClr val="7030A0"/>
            </a:solidFill>
            <a:prstDash val="soli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56" name="Straight Connector 255">
            <a:extLst>
              <a:ext uri="{FF2B5EF4-FFF2-40B4-BE49-F238E27FC236}">
                <a16:creationId xmlns:a16="http://schemas.microsoft.com/office/drawing/2014/main" id="{29481D18-FD61-4A55-AA7D-D55C57559D1E}"/>
              </a:ext>
            </a:extLst>
          </p:cNvPr>
          <p:cNvCxnSpPr/>
          <p:nvPr/>
        </p:nvCxnSpPr>
        <p:spPr>
          <a:xfrm>
            <a:off x="4404113" y="4546398"/>
            <a:ext cx="420134" cy="0"/>
          </a:xfrm>
          <a:prstGeom prst="line">
            <a:avLst/>
          </a:prstGeom>
          <a:ln w="19050">
            <a:solidFill>
              <a:srgbClr val="7030A0"/>
            </a:solidFill>
            <a:prstDash val="soli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EC8CDC89-73CE-4B95-9EDB-70BA66D3B451}"/>
              </a:ext>
            </a:extLst>
          </p:cNvPr>
          <p:cNvCxnSpPr/>
          <p:nvPr/>
        </p:nvCxnSpPr>
        <p:spPr>
          <a:xfrm>
            <a:off x="4396869" y="3962400"/>
            <a:ext cx="427378" cy="0"/>
          </a:xfrm>
          <a:prstGeom prst="line">
            <a:avLst/>
          </a:prstGeom>
          <a:ln w="19050">
            <a:solidFill>
              <a:srgbClr val="7030A0"/>
            </a:solidFill>
            <a:prstDash val="soli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3" name="Elbow Connector 63">
            <a:extLst>
              <a:ext uri="{FF2B5EF4-FFF2-40B4-BE49-F238E27FC236}">
                <a16:creationId xmlns:a16="http://schemas.microsoft.com/office/drawing/2014/main" id="{0E5833F7-A1A8-48FF-A1CC-D6EC18139449}"/>
              </a:ext>
            </a:extLst>
          </p:cNvPr>
          <p:cNvCxnSpPr>
            <a:cxnSpLocks/>
            <a:endCxn id="77" idx="0"/>
          </p:cNvCxnSpPr>
          <p:nvPr/>
        </p:nvCxnSpPr>
        <p:spPr>
          <a:xfrm>
            <a:off x="4117193" y="4779621"/>
            <a:ext cx="2483928" cy="570323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26" name="Elbow Connector 63">
            <a:extLst>
              <a:ext uri="{FF2B5EF4-FFF2-40B4-BE49-F238E27FC236}">
                <a16:creationId xmlns:a16="http://schemas.microsoft.com/office/drawing/2014/main" id="{AF37180F-9947-4FD9-80D2-62462566E4CC}"/>
              </a:ext>
            </a:extLst>
          </p:cNvPr>
          <p:cNvCxnSpPr>
            <a:cxnSpLocks/>
            <a:stCxn id="115" idx="3"/>
            <a:endCxn id="87" idx="0"/>
          </p:cNvCxnSpPr>
          <p:nvPr/>
        </p:nvCxnSpPr>
        <p:spPr>
          <a:xfrm>
            <a:off x="4111054" y="4779619"/>
            <a:ext cx="3157076" cy="954398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7" name="Flowchart: Decision 96">
            <a:extLst>
              <a:ext uri="{FF2B5EF4-FFF2-40B4-BE49-F238E27FC236}">
                <a16:creationId xmlns:a16="http://schemas.microsoft.com/office/drawing/2014/main" id="{D2B8E737-BBB7-4B8C-BDF8-2EF7A3E1DE44}"/>
              </a:ext>
            </a:extLst>
          </p:cNvPr>
          <p:cNvSpPr/>
          <p:nvPr/>
        </p:nvSpPr>
        <p:spPr>
          <a:xfrm>
            <a:off x="6011342" y="4334585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28" name="Elbow Connector 63">
            <a:extLst>
              <a:ext uri="{FF2B5EF4-FFF2-40B4-BE49-F238E27FC236}">
                <a16:creationId xmlns:a16="http://schemas.microsoft.com/office/drawing/2014/main" id="{374521C2-65BA-4C6B-99B3-454966DC871F}"/>
              </a:ext>
            </a:extLst>
          </p:cNvPr>
          <p:cNvCxnSpPr>
            <a:cxnSpLocks/>
            <a:stCxn id="127" idx="3"/>
            <a:endCxn id="62" idx="1"/>
          </p:cNvCxnSpPr>
          <p:nvPr/>
        </p:nvCxnSpPr>
        <p:spPr>
          <a:xfrm flipV="1">
            <a:off x="6247390" y="1850348"/>
            <a:ext cx="281780" cy="257092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0" name="Flowchart: Decision 96">
            <a:extLst>
              <a:ext uri="{FF2B5EF4-FFF2-40B4-BE49-F238E27FC236}">
                <a16:creationId xmlns:a16="http://schemas.microsoft.com/office/drawing/2014/main" id="{29550259-9575-4556-85FA-77BF2816480E}"/>
              </a:ext>
            </a:extLst>
          </p:cNvPr>
          <p:cNvSpPr/>
          <p:nvPr/>
        </p:nvSpPr>
        <p:spPr>
          <a:xfrm>
            <a:off x="6011146" y="3767034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31" name="Elbow Connector 63">
            <a:extLst>
              <a:ext uri="{FF2B5EF4-FFF2-40B4-BE49-F238E27FC236}">
                <a16:creationId xmlns:a16="http://schemas.microsoft.com/office/drawing/2014/main" id="{EB39E71E-810D-4B41-98B2-26F71047CDC8}"/>
              </a:ext>
            </a:extLst>
          </p:cNvPr>
          <p:cNvCxnSpPr>
            <a:cxnSpLocks/>
            <a:stCxn id="130" idx="3"/>
            <a:endCxn id="62" idx="1"/>
          </p:cNvCxnSpPr>
          <p:nvPr/>
        </p:nvCxnSpPr>
        <p:spPr>
          <a:xfrm flipV="1">
            <a:off x="6247194" y="1850348"/>
            <a:ext cx="281976" cy="2003376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2" name="Flowchart: Decision 96">
            <a:extLst>
              <a:ext uri="{FF2B5EF4-FFF2-40B4-BE49-F238E27FC236}">
                <a16:creationId xmlns:a16="http://schemas.microsoft.com/office/drawing/2014/main" id="{94A79EB7-80BA-4FBB-9C94-4480E40AF89C}"/>
              </a:ext>
            </a:extLst>
          </p:cNvPr>
          <p:cNvSpPr/>
          <p:nvPr/>
        </p:nvSpPr>
        <p:spPr>
          <a:xfrm>
            <a:off x="5999067" y="320925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33" name="Elbow Connector 63">
            <a:extLst>
              <a:ext uri="{FF2B5EF4-FFF2-40B4-BE49-F238E27FC236}">
                <a16:creationId xmlns:a16="http://schemas.microsoft.com/office/drawing/2014/main" id="{26376927-F58A-48A5-B14D-FD12DFD768F8}"/>
              </a:ext>
            </a:extLst>
          </p:cNvPr>
          <p:cNvCxnSpPr>
            <a:cxnSpLocks/>
            <a:stCxn id="132" idx="3"/>
            <a:endCxn id="62" idx="1"/>
          </p:cNvCxnSpPr>
          <p:nvPr/>
        </p:nvCxnSpPr>
        <p:spPr>
          <a:xfrm flipV="1">
            <a:off x="6235115" y="1850348"/>
            <a:ext cx="294055" cy="144559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9" name="Rectangle 8">
            <a:extLst>
              <a:ext uri="{FF2B5EF4-FFF2-40B4-BE49-F238E27FC236}">
                <a16:creationId xmlns:a16="http://schemas.microsoft.com/office/drawing/2014/main" id="{903E1365-C308-4B91-A75F-2DFC5EDB686C}"/>
              </a:ext>
            </a:extLst>
          </p:cNvPr>
          <p:cNvSpPr/>
          <p:nvPr/>
        </p:nvSpPr>
        <p:spPr>
          <a:xfrm>
            <a:off x="2037784" y="5349944"/>
            <a:ext cx="1260298" cy="27165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>
                <a:solidFill>
                  <a:srgbClr val="7030A0"/>
                </a:solidFill>
              </a:rPr>
              <a:t>Java.util.Calendar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34" name="Elbow Connector 85">
            <a:extLst>
              <a:ext uri="{FF2B5EF4-FFF2-40B4-BE49-F238E27FC236}">
                <a16:creationId xmlns:a16="http://schemas.microsoft.com/office/drawing/2014/main" id="{7B704892-E660-4E06-9104-CA88FFF740AC}"/>
              </a:ext>
            </a:extLst>
          </p:cNvPr>
          <p:cNvCxnSpPr>
            <a:cxnSpLocks/>
            <a:stCxn id="80" idx="1"/>
            <a:endCxn id="135" idx="3"/>
          </p:cNvCxnSpPr>
          <p:nvPr/>
        </p:nvCxnSpPr>
        <p:spPr>
          <a:xfrm rot="10800000">
            <a:off x="3489482" y="5484688"/>
            <a:ext cx="388416" cy="1085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5" name="Isosceles Triangle 102">
            <a:extLst>
              <a:ext uri="{FF2B5EF4-FFF2-40B4-BE49-F238E27FC236}">
                <a16:creationId xmlns:a16="http://schemas.microsoft.com/office/drawing/2014/main" id="{960F6039-F600-4C86-962C-9DF2ECC12C2B}"/>
              </a:ext>
            </a:extLst>
          </p:cNvPr>
          <p:cNvSpPr/>
          <p:nvPr/>
        </p:nvSpPr>
        <p:spPr>
          <a:xfrm rot="5400000" flipV="1">
            <a:off x="3266468" y="5396925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38" name="Isosceles Triangle 102">
            <a:extLst>
              <a:ext uri="{FF2B5EF4-FFF2-40B4-BE49-F238E27FC236}">
                <a16:creationId xmlns:a16="http://schemas.microsoft.com/office/drawing/2014/main" id="{C405A132-B740-400A-9F71-C6A22C29B147}"/>
              </a:ext>
            </a:extLst>
          </p:cNvPr>
          <p:cNvSpPr/>
          <p:nvPr/>
        </p:nvSpPr>
        <p:spPr>
          <a:xfrm>
            <a:off x="3218128" y="1297959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sp>
        <p:nvSpPr>
          <p:cNvPr id="115" name="Isosceles Triangle 102">
            <a:extLst>
              <a:ext uri="{FF2B5EF4-FFF2-40B4-BE49-F238E27FC236}">
                <a16:creationId xmlns:a16="http://schemas.microsoft.com/office/drawing/2014/main" id="{E503DD09-E729-4510-AC1D-BB2C3C1A7DEA}"/>
              </a:ext>
            </a:extLst>
          </p:cNvPr>
          <p:cNvSpPr/>
          <p:nvPr/>
        </p:nvSpPr>
        <p:spPr>
          <a:xfrm rot="16200000">
            <a:off x="3888040" y="4691857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sp>
        <p:nvSpPr>
          <p:cNvPr id="139" name="Isosceles Triangle 102">
            <a:extLst>
              <a:ext uri="{FF2B5EF4-FFF2-40B4-BE49-F238E27FC236}">
                <a16:creationId xmlns:a16="http://schemas.microsoft.com/office/drawing/2014/main" id="{7EB10A3D-1FBF-428D-96DB-009E1EC6B9BB}"/>
              </a:ext>
            </a:extLst>
          </p:cNvPr>
          <p:cNvSpPr/>
          <p:nvPr/>
        </p:nvSpPr>
        <p:spPr>
          <a:xfrm rot="5400000" flipV="1">
            <a:off x="3745192" y="2787905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4726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1451</TotalTime>
  <Words>150</Words>
  <Application>Microsoft Office PowerPoint</Application>
  <PresentationFormat>On-screen Show (4:3)</PresentationFormat>
  <Paragraphs>107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PC</cp:lastModifiedBy>
  <cp:revision>97</cp:revision>
  <dcterms:created xsi:type="dcterms:W3CDTF">2016-07-22T14:33:02Z</dcterms:created>
  <dcterms:modified xsi:type="dcterms:W3CDTF">2017-07-08T10:11:33Z</dcterms:modified>
</cp:coreProperties>
</file>