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95417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54662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82476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10468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19399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2"/>
          </p:cNvCxnSpPr>
          <p:nvPr/>
        </p:nvCxnSpPr>
        <p:spPr>
          <a:xfrm>
            <a:off x="3366216" y="2663904"/>
            <a:ext cx="15456" cy="1587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94207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31182" y="3238231"/>
            <a:ext cx="1555758" cy="53604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d:DeleteByIndex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  <a:endCxn id="65" idx="2"/>
          </p:cNvCxnSpPr>
          <p:nvPr/>
        </p:nvCxnSpPr>
        <p:spPr>
          <a:xfrm flipH="1">
            <a:off x="6777730" y="3774278"/>
            <a:ext cx="4461" cy="17121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05991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62868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08724" y="2719542"/>
            <a:ext cx="1919674" cy="22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</a:t>
            </a:r>
            <a:r>
              <a:rPr lang="en-US" sz="1400" dirty="0" smtClean="0">
                <a:solidFill>
                  <a:srgbClr val="0070C0"/>
                </a:solidFill>
              </a:rPr>
              <a:t>float </a:t>
            </a:r>
            <a:r>
              <a:rPr lang="en-US" sz="1400" dirty="0" smtClean="0">
                <a:solidFill>
                  <a:srgbClr val="0070C0"/>
                </a:solidFill>
              </a:rPr>
              <a:t>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66835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67199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67417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9803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75513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62868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97069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90765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96417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60280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58391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62868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94574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deleteEntry</a:t>
            </a:r>
            <a:r>
              <a:rPr lang="en-US" smtClean="0">
                <a:solidFill>
                  <a:srgbClr val="7030A0"/>
                </a:solidFill>
              </a:rPr>
              <a:t>(e)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15908" y="3685210"/>
            <a:ext cx="10158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/>
              <a:t>p</a:t>
            </a:r>
            <a:r>
              <a:rPr lang="en-US" sz="1200" smtClean="0"/>
              <a:t>arse</a:t>
            </a:r>
            <a:r>
              <a:rPr lang="en-US" sz="1200" smtClean="0"/>
              <a:t>(“float </a:t>
            </a:r>
            <a:r>
              <a:rPr lang="en-US" sz="1200" dirty="0" smtClean="0"/>
              <a:t>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602318" y="2863862"/>
            <a:ext cx="18171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</a:t>
            </a:r>
            <a:r>
              <a:rPr lang="en-US" dirty="0" smtClean="0"/>
              <a:t>float </a:t>
            </a:r>
            <a:r>
              <a:rPr lang="en-US" dirty="0" smtClean="0"/>
              <a:t>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9754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09600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9863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86940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67617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83462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41598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72208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69564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72486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69564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508999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67617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22042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69136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43282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38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Kevin Lam</cp:lastModifiedBy>
  <cp:revision>72</cp:revision>
  <dcterms:created xsi:type="dcterms:W3CDTF">2016-07-22T14:33:02Z</dcterms:created>
  <dcterms:modified xsi:type="dcterms:W3CDTF">2017-07-18T15:28:10Z</dcterms:modified>
</cp:coreProperties>
</file>