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/>
    <p:restoredTop sz="94624"/>
  </p:normalViewPr>
  <p:slideViewPr>
    <p:cSldViewPr showGuides="1">
      <p:cViewPr>
        <p:scale>
          <a:sx n="112" d="100"/>
          <a:sy n="112" d="100"/>
        </p:scale>
        <p:origin x="78" y="-5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162886" y="914400"/>
            <a:ext cx="7447714" cy="38876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3124573"/>
          </a:xfrm>
          <a:prstGeom prst="bentConnector3">
            <a:avLst>
              <a:gd name="adj1" fmla="val -608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876800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35650" y="221262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35650" y="3612981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3776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581895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 flipV="1">
            <a:off x="2876130" y="3755275"/>
            <a:ext cx="653220" cy="163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7244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 flipH="1">
            <a:off x="2319674" y="3930290"/>
            <a:ext cx="9639" cy="105657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536944" y="3940577"/>
            <a:ext cx="4901295" cy="610443"/>
          </a:xfrm>
          <a:prstGeom prst="bentConnector3">
            <a:avLst>
              <a:gd name="adj1" fmla="val 13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626411" y="4571234"/>
            <a:ext cx="889000" cy="230832"/>
            <a:chOff x="2924611" y="1037998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924611" y="1037998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712535" y="1096842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76600" y="35791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35650" y="3131811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830488" y="168683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bg1"/>
                </a:solidFill>
              </a:rPr>
              <a:t>DeleteCommand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830489" y="2205646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Edit</a:t>
            </a:r>
            <a:r>
              <a:rPr lang="en-US" sz="1050" b="1" dirty="0" err="1" smtClean="0">
                <a:solidFill>
                  <a:schemeClr val="bg1"/>
                </a:solidFill>
              </a:rPr>
              <a:t>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831684" y="3131981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3166855" y="1642077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61851" y="2247316"/>
            <a:ext cx="675830" cy="2031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6094212" y="1340040"/>
            <a:ext cx="254462" cy="555486"/>
            <a:chOff x="3697682" y="672883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572962" y="797603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719927" y="698512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3182006" y="2629411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73750" y="2992780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cxnSpLocks/>
            <a:endCxn id="60" idx="3"/>
          </p:cNvCxnSpPr>
          <p:nvPr/>
        </p:nvCxnSpPr>
        <p:spPr>
          <a:xfrm flipH="1">
            <a:off x="3913642" y="2768339"/>
            <a:ext cx="345818" cy="2982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cxnSpLocks/>
            <a:endCxn id="62" idx="3"/>
          </p:cNvCxnSpPr>
          <p:nvPr/>
        </p:nvCxnSpPr>
        <p:spPr>
          <a:xfrm flipH="1" flipV="1">
            <a:off x="3905386" y="3134690"/>
            <a:ext cx="381425" cy="67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599766" y="2450451"/>
            <a:ext cx="582240" cy="320871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cxnSpLocks/>
            <a:stCxn id="56" idx="3"/>
          </p:cNvCxnSpPr>
          <p:nvPr/>
        </p:nvCxnSpPr>
        <p:spPr>
          <a:xfrm flipV="1">
            <a:off x="3917962" y="1809985"/>
            <a:ext cx="358856" cy="547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599767" y="1815456"/>
            <a:ext cx="567089" cy="431859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346095" y="3535062"/>
            <a:ext cx="555486" cy="254462"/>
            <a:chOff x="3909542" y="644125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909542" y="644125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906530" y="741792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379673" y="3554803"/>
            <a:ext cx="873936" cy="37471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868744" y="4179127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620258" y="3795388"/>
            <a:ext cx="392766" cy="37471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6920079" y="3095209"/>
            <a:ext cx="1793124" cy="37471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167" idx="2"/>
          </p:cNvCxnSpPr>
          <p:nvPr/>
        </p:nvCxnSpPr>
        <p:spPr>
          <a:xfrm rot="5400000" flipH="1" flipV="1">
            <a:off x="6889340" y="3063357"/>
            <a:ext cx="2230427" cy="11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endCxn id="45" idx="3"/>
          </p:cNvCxnSpPr>
          <p:nvPr/>
        </p:nvCxnSpPr>
        <p:spPr>
          <a:xfrm flipV="1">
            <a:off x="4487646" y="3305361"/>
            <a:ext cx="365760" cy="27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endCxn id="44" idx="3"/>
          </p:cNvCxnSpPr>
          <p:nvPr/>
        </p:nvCxnSpPr>
        <p:spPr>
          <a:xfrm flipV="1">
            <a:off x="4471621" y="2379026"/>
            <a:ext cx="358868" cy="65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/>
          <p:nvPr/>
        </p:nvCxnSpPr>
        <p:spPr>
          <a:xfrm flipV="1">
            <a:off x="4101267" y="1845637"/>
            <a:ext cx="716492" cy="19202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cxnSpLocks/>
            <a:stCxn id="44" idx="1"/>
            <a:endCxn id="10" idx="3"/>
          </p:cNvCxnSpPr>
          <p:nvPr/>
        </p:nvCxnSpPr>
        <p:spPr>
          <a:xfrm>
            <a:off x="5924124" y="2379026"/>
            <a:ext cx="611526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97" idx="3"/>
          </p:cNvCxnSpPr>
          <p:nvPr/>
        </p:nvCxnSpPr>
        <p:spPr>
          <a:xfrm flipV="1">
            <a:off x="5924123" y="1722038"/>
            <a:ext cx="529179" cy="1381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4275293" y="1722037"/>
            <a:ext cx="13023" cy="145701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284338" y="2278973"/>
            <a:ext cx="520534" cy="62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4263270" y="2683848"/>
            <a:ext cx="566976" cy="597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4272527" y="3179256"/>
            <a:ext cx="5735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65960" y="2163416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37682" y="2333795"/>
            <a:ext cx="228279" cy="150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54435" y="2075441"/>
            <a:ext cx="174579" cy="13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cxnSpLocks/>
            <a:stCxn id="109" idx="3"/>
          </p:cNvCxnSpPr>
          <p:nvPr/>
        </p:nvCxnSpPr>
        <p:spPr>
          <a:xfrm>
            <a:off x="3916116" y="2333795"/>
            <a:ext cx="356411" cy="81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4984717" y="4120056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>
            <a:endCxn id="86" idx="1"/>
          </p:cNvCxnSpPr>
          <p:nvPr/>
        </p:nvCxnSpPr>
        <p:spPr>
          <a:xfrm>
            <a:off x="2796150" y="4293018"/>
            <a:ext cx="2188567" cy="41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11"/>
          <p:cNvSpPr/>
          <p:nvPr/>
        </p:nvSpPr>
        <p:spPr>
          <a:xfrm flipH="1">
            <a:off x="6461932" y="1880866"/>
            <a:ext cx="785697" cy="24034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DeleteByIndex</a:t>
            </a:r>
            <a:endParaRPr lang="en-US" sz="7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800" b="1" dirty="0" smtClean="0">
                <a:solidFill>
                  <a:srgbClr val="0070C0"/>
                </a:solidFill>
              </a:rPr>
              <a:t>Command</a:t>
            </a:r>
            <a:endParaRPr lang="en-SG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11"/>
          <p:cNvSpPr/>
          <p:nvPr/>
        </p:nvSpPr>
        <p:spPr>
          <a:xfrm flipH="1">
            <a:off x="6453302" y="1601865"/>
            <a:ext cx="785696" cy="24034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DeleteByFind</a:t>
            </a:r>
            <a:endParaRPr lang="en-US" sz="7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800" b="1" dirty="0" smtClean="0">
                <a:solidFill>
                  <a:srgbClr val="0070C0"/>
                </a:solidFill>
              </a:rPr>
              <a:t>Command</a:t>
            </a:r>
            <a:endParaRPr lang="en-SG" sz="800" b="1" dirty="0">
              <a:solidFill>
                <a:srgbClr val="0070C0"/>
              </a:solidFill>
            </a:endParaRPr>
          </a:p>
        </p:txBody>
      </p:sp>
      <p:cxnSp>
        <p:nvCxnSpPr>
          <p:cNvPr id="98" name="Elbow Connector 63"/>
          <p:cNvCxnSpPr>
            <a:cxnSpLocks/>
            <a:stCxn id="42" idx="1"/>
            <a:endCxn id="95" idx="3"/>
          </p:cNvCxnSpPr>
          <p:nvPr/>
        </p:nvCxnSpPr>
        <p:spPr>
          <a:xfrm>
            <a:off x="5924123" y="1860212"/>
            <a:ext cx="537809" cy="1408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107"/>
          <p:cNvCxnSpPr>
            <a:stCxn id="114" idx="3"/>
            <a:endCxn id="97" idx="1"/>
          </p:cNvCxnSpPr>
          <p:nvPr/>
        </p:nvCxnSpPr>
        <p:spPr>
          <a:xfrm rot="10800000">
            <a:off x="7238999" y="1722038"/>
            <a:ext cx="209151" cy="80682"/>
          </a:xfrm>
          <a:prstGeom prst="bentConnector3">
            <a:avLst>
              <a:gd name="adj1" fmla="val 54086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02"/>
          <p:cNvSpPr/>
          <p:nvPr/>
        </p:nvSpPr>
        <p:spPr>
          <a:xfrm rot="16200000" flipV="1">
            <a:off x="7400658" y="1714958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7" name="Elbow Connector 116"/>
          <p:cNvCxnSpPr>
            <a:stCxn id="114" idx="3"/>
          </p:cNvCxnSpPr>
          <p:nvPr/>
        </p:nvCxnSpPr>
        <p:spPr>
          <a:xfrm rot="10800000" flipV="1">
            <a:off x="7213915" y="1802719"/>
            <a:ext cx="234234" cy="21240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V="1">
            <a:off x="2602404" y="4105064"/>
            <a:ext cx="391746" cy="33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63"/>
          <p:cNvCxnSpPr>
            <a:endCxn id="86" idx="3"/>
          </p:cNvCxnSpPr>
          <p:nvPr/>
        </p:nvCxnSpPr>
        <p:spPr>
          <a:xfrm rot="5400000">
            <a:off x="5173031" y="3100555"/>
            <a:ext cx="1810551" cy="57521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06" name="Group 105"/>
          <p:cNvGrpSpPr/>
          <p:nvPr/>
        </p:nvGrpSpPr>
        <p:grpSpPr>
          <a:xfrm rot="16200000">
            <a:off x="5983079" y="3396984"/>
            <a:ext cx="555486" cy="254462"/>
            <a:chOff x="3577578" y="644022"/>
            <a:chExt cx="555486" cy="230832"/>
          </a:xfrm>
        </p:grpSpPr>
        <p:sp>
          <p:nvSpPr>
            <p:cNvPr id="107" name="TextBox 106"/>
            <p:cNvSpPr txBox="1"/>
            <p:nvPr/>
          </p:nvSpPr>
          <p:spPr>
            <a:xfrm rot="10800000">
              <a:off x="3577578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uses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Isosceles Triangle 110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15" name="Straight Connector 114"/>
          <p:cNvCxnSpPr>
            <a:cxnSpLocks/>
          </p:cNvCxnSpPr>
          <p:nvPr/>
        </p:nvCxnSpPr>
        <p:spPr>
          <a:xfrm flipV="1">
            <a:off x="6373489" y="2936109"/>
            <a:ext cx="1828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118"/>
          <p:cNvSpPr/>
          <p:nvPr/>
        </p:nvSpPr>
        <p:spPr>
          <a:xfrm flipH="1">
            <a:off x="6544372" y="266808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21" name="Elbow Connector 120"/>
          <p:cNvCxnSpPr/>
          <p:nvPr/>
        </p:nvCxnSpPr>
        <p:spPr>
          <a:xfrm rot="16200000" flipV="1">
            <a:off x="7263306" y="3185499"/>
            <a:ext cx="1078791" cy="382980"/>
          </a:xfrm>
          <a:prstGeom prst="bentConnector3">
            <a:avLst>
              <a:gd name="adj1" fmla="val 99906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731804" y="408678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26" name="Rectangle 62"/>
          <p:cNvSpPr/>
          <p:nvPr/>
        </p:nvSpPr>
        <p:spPr>
          <a:xfrm>
            <a:off x="2211370" y="2971871"/>
            <a:ext cx="786095" cy="380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PrettyTime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7" name="Elbow Connector 12"/>
          <p:cNvCxnSpPr>
            <a:cxnSpLocks/>
            <a:endCxn id="126" idx="3"/>
          </p:cNvCxnSpPr>
          <p:nvPr/>
        </p:nvCxnSpPr>
        <p:spPr>
          <a:xfrm rot="10800000">
            <a:off x="2997466" y="3162336"/>
            <a:ext cx="154511" cy="241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4297225" y="1732496"/>
            <a:ext cx="520534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2" name="Rectangle 11"/>
          <p:cNvSpPr/>
          <p:nvPr/>
        </p:nvSpPr>
        <p:spPr>
          <a:xfrm flipH="1">
            <a:off x="4837458" y="2647781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Add</a:t>
            </a:r>
            <a:r>
              <a:rPr lang="en-US" sz="1050" b="1" dirty="0" err="1" smtClean="0">
                <a:solidFill>
                  <a:schemeClr val="bg1"/>
                </a:solidFill>
              </a:rPr>
              <a:t>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67" name="Rectangle 11"/>
          <p:cNvSpPr/>
          <p:nvPr/>
        </p:nvSpPr>
        <p:spPr>
          <a:xfrm flipH="1">
            <a:off x="7611371" y="1601940"/>
            <a:ext cx="78747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Delete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06" name="Rectangle 62"/>
          <p:cNvSpPr/>
          <p:nvPr/>
        </p:nvSpPr>
        <p:spPr>
          <a:xfrm>
            <a:off x="4992251" y="3689530"/>
            <a:ext cx="805910" cy="29696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8" name="Elbow Connector 63"/>
          <p:cNvCxnSpPr/>
          <p:nvPr/>
        </p:nvCxnSpPr>
        <p:spPr>
          <a:xfrm>
            <a:off x="4463146" y="2820399"/>
            <a:ext cx="398414" cy="7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9" name="Straight Arrow Connector 57"/>
          <p:cNvCxnSpPr/>
          <p:nvPr/>
        </p:nvCxnSpPr>
        <p:spPr>
          <a:xfrm>
            <a:off x="2783424" y="3984048"/>
            <a:ext cx="2188567" cy="41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TextBox 129"/>
          <p:cNvSpPr txBox="1"/>
          <p:nvPr/>
        </p:nvSpPr>
        <p:spPr>
          <a:xfrm>
            <a:off x="4763887" y="372490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31" name="Elbow Connector 63"/>
          <p:cNvCxnSpPr>
            <a:cxnSpLocks/>
            <a:endCxn id="119" idx="3"/>
          </p:cNvCxnSpPr>
          <p:nvPr/>
        </p:nvCxnSpPr>
        <p:spPr>
          <a:xfrm>
            <a:off x="5936136" y="2832505"/>
            <a:ext cx="608236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5472047" y="3283108"/>
            <a:ext cx="889639" cy="213268"/>
          </a:xfrm>
          <a:prstGeom prst="bentConnector3">
            <a:avLst>
              <a:gd name="adj1" fmla="val 9995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43" name="Group 142"/>
          <p:cNvGrpSpPr/>
          <p:nvPr/>
        </p:nvGrpSpPr>
        <p:grpSpPr>
          <a:xfrm rot="16200000">
            <a:off x="5800626" y="3410080"/>
            <a:ext cx="555486" cy="254462"/>
            <a:chOff x="3577578" y="644022"/>
            <a:chExt cx="555486" cy="230832"/>
          </a:xfrm>
        </p:grpSpPr>
        <p:sp>
          <p:nvSpPr>
            <p:cNvPr id="144" name="TextBox 143"/>
            <p:cNvSpPr txBox="1"/>
            <p:nvPr/>
          </p:nvSpPr>
          <p:spPr>
            <a:xfrm rot="10800000">
              <a:off x="3577578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uses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5" name="Isosceles Triangle 144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47" name="Straight Connector 146"/>
          <p:cNvCxnSpPr>
            <a:cxnSpLocks/>
          </p:cNvCxnSpPr>
          <p:nvPr/>
        </p:nvCxnSpPr>
        <p:spPr>
          <a:xfrm>
            <a:off x="5943700" y="2944921"/>
            <a:ext cx="9144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8" name="Straight Connector 167"/>
          <p:cNvCxnSpPr>
            <a:cxnSpLocks/>
          </p:cNvCxnSpPr>
          <p:nvPr/>
        </p:nvCxnSpPr>
        <p:spPr>
          <a:xfrm>
            <a:off x="6365912" y="2482884"/>
            <a:ext cx="1828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04" name="Group 203"/>
          <p:cNvGrpSpPr/>
          <p:nvPr/>
        </p:nvGrpSpPr>
        <p:grpSpPr>
          <a:xfrm rot="5400000">
            <a:off x="6102656" y="2004765"/>
            <a:ext cx="254462" cy="555486"/>
            <a:chOff x="4253060" y="796495"/>
            <a:chExt cx="254462" cy="503902"/>
          </a:xfrm>
        </p:grpSpPr>
        <p:sp>
          <p:nvSpPr>
            <p:cNvPr id="207" name="TextBox 206"/>
            <p:cNvSpPr txBox="1"/>
            <p:nvPr/>
          </p:nvSpPr>
          <p:spPr>
            <a:xfrm rot="16200000">
              <a:off x="4128340" y="921215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8" name="Isosceles Triangle 207"/>
            <p:cNvSpPr/>
            <p:nvPr/>
          </p:nvSpPr>
          <p:spPr>
            <a:xfrm rot="10800000" flipV="1">
              <a:off x="4275305" y="8221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9" name="Group 208"/>
          <p:cNvGrpSpPr/>
          <p:nvPr/>
        </p:nvGrpSpPr>
        <p:grpSpPr>
          <a:xfrm rot="5400000">
            <a:off x="6143933" y="2466802"/>
            <a:ext cx="254462" cy="555486"/>
            <a:chOff x="3697682" y="672883"/>
            <a:chExt cx="254462" cy="503902"/>
          </a:xfrm>
        </p:grpSpPr>
        <p:sp>
          <p:nvSpPr>
            <p:cNvPr id="210" name="TextBox 209"/>
            <p:cNvSpPr txBox="1"/>
            <p:nvPr/>
          </p:nvSpPr>
          <p:spPr>
            <a:xfrm rot="16200000">
              <a:off x="3572962" y="797603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11" name="Isosceles Triangle 210"/>
            <p:cNvSpPr/>
            <p:nvPr/>
          </p:nvSpPr>
          <p:spPr>
            <a:xfrm rot="10800000" flipV="1">
              <a:off x="3719927" y="698512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12" name="Straight Connector 211"/>
          <p:cNvCxnSpPr>
            <a:cxnSpLocks/>
          </p:cNvCxnSpPr>
          <p:nvPr/>
        </p:nvCxnSpPr>
        <p:spPr>
          <a:xfrm flipV="1">
            <a:off x="6355296" y="3288623"/>
            <a:ext cx="1828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52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 Lam</cp:lastModifiedBy>
  <cp:revision>99</cp:revision>
  <dcterms:created xsi:type="dcterms:W3CDTF">2016-07-22T14:33:02Z</dcterms:created>
  <dcterms:modified xsi:type="dcterms:W3CDTF">2017-07-23T10:53:00Z</dcterms:modified>
</cp:coreProperties>
</file>