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624"/>
  </p:normalViewPr>
  <p:slideViewPr>
    <p:cSldViewPr showGuides="1">
      <p:cViewPr varScale="1">
        <p:scale>
          <a:sx n="110" d="100"/>
          <a:sy n="110" d="100"/>
        </p:scale>
        <p:origin x="2100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4307" y="890737"/>
            <a:ext cx="4344893" cy="3887666"/>
          </a:xfrm>
          <a:prstGeom prst="roundRect">
            <a:avLst>
              <a:gd name="adj" fmla="val 348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</a:rPr>
              <a:t>PowerMatch</a:t>
            </a:r>
            <a:endParaRPr lang="en-SG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 rot="16200000">
            <a:off x="478180" y="2112620"/>
            <a:ext cx="1371600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Matcher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" name="Elbow Connector 122"/>
          <p:cNvCxnSpPr/>
          <p:nvPr/>
        </p:nvCxnSpPr>
        <p:spPr>
          <a:xfrm>
            <a:off x="571051" y="251460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Rectangle 62"/>
          <p:cNvSpPr/>
          <p:nvPr/>
        </p:nvSpPr>
        <p:spPr>
          <a:xfrm>
            <a:off x="1447800" y="3135039"/>
            <a:ext cx="1093635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PowerMatch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/>
          <p:cNvSpPr/>
          <p:nvPr/>
        </p:nvSpPr>
        <p:spPr>
          <a:xfrm>
            <a:off x="1024344" y="2980509"/>
            <a:ext cx="270504" cy="175523"/>
          </a:xfrm>
          <a:prstGeom prst="triangle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" name="Elbow Connector 63"/>
          <p:cNvCxnSpPr/>
          <p:nvPr/>
        </p:nvCxnSpPr>
        <p:spPr>
          <a:xfrm rot="10800000">
            <a:off x="1159596" y="3164741"/>
            <a:ext cx="288204" cy="152387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62"/>
          <p:cNvSpPr/>
          <p:nvPr/>
        </p:nvSpPr>
        <p:spPr>
          <a:xfrm>
            <a:off x="4023635" y="944880"/>
            <a:ext cx="772043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{abstract}</a:t>
            </a:r>
            <a:br>
              <a:rPr lang="en-US" sz="1050" b="1" dirty="0">
                <a:solidFill>
                  <a:schemeClr val="bg1"/>
                </a:solidFill>
              </a:rPr>
            </a:br>
            <a:r>
              <a:rPr lang="en-US" sz="1050" b="1" dirty="0" smtClean="0">
                <a:solidFill>
                  <a:schemeClr val="bg1"/>
                </a:solidFill>
              </a:rPr>
              <a:t>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 flipH="1">
            <a:off x="2743200" y="1447800"/>
            <a:ext cx="1093635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AcronymMatch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2743197" y="1905000"/>
            <a:ext cx="1280437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PermutationMatch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2743199" y="2360721"/>
            <a:ext cx="1093635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PrefixMatch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2743198" y="2817981"/>
            <a:ext cx="1093635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SubstringMatch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2743197" y="3273702"/>
            <a:ext cx="1280436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WrongExtra1Match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2743196" y="3729423"/>
            <a:ext cx="1280436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WrongExtra2Match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2743199" y="4185144"/>
            <a:ext cx="1280432" cy="3467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WrongExtra3Match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63"/>
          <p:cNvCxnSpPr>
            <a:cxnSpLocks/>
            <a:stCxn id="5" idx="0"/>
            <a:endCxn id="9" idx="3"/>
          </p:cNvCxnSpPr>
          <p:nvPr/>
        </p:nvCxnSpPr>
        <p:spPr>
          <a:xfrm rot="5400000" flipH="1" flipV="1">
            <a:off x="1611980" y="2003819"/>
            <a:ext cx="1513859" cy="74858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63"/>
          <p:cNvCxnSpPr>
            <a:cxnSpLocks/>
            <a:stCxn id="5" idx="0"/>
            <a:endCxn id="10" idx="3"/>
          </p:cNvCxnSpPr>
          <p:nvPr/>
        </p:nvCxnSpPr>
        <p:spPr>
          <a:xfrm rot="5400000" flipH="1" flipV="1">
            <a:off x="1840578" y="2232421"/>
            <a:ext cx="1056659" cy="748579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Elbow Connector 63"/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2068439" y="2460280"/>
            <a:ext cx="600938" cy="74858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stCxn id="5" idx="0"/>
            <a:endCxn id="12" idx="3"/>
          </p:cNvCxnSpPr>
          <p:nvPr/>
        </p:nvCxnSpPr>
        <p:spPr>
          <a:xfrm rot="5400000" flipH="1" flipV="1">
            <a:off x="2297069" y="2688910"/>
            <a:ext cx="143678" cy="748580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63"/>
          <p:cNvCxnSpPr>
            <a:cxnSpLocks/>
            <a:stCxn id="5" idx="3"/>
            <a:endCxn id="13" idx="3"/>
          </p:cNvCxnSpPr>
          <p:nvPr/>
        </p:nvCxnSpPr>
        <p:spPr>
          <a:xfrm>
            <a:off x="2541435" y="3308419"/>
            <a:ext cx="201762" cy="1386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Elbow Connector 63"/>
          <p:cNvCxnSpPr>
            <a:cxnSpLocks/>
            <a:stCxn id="5" idx="2"/>
            <a:endCxn id="14" idx="3"/>
          </p:cNvCxnSpPr>
          <p:nvPr/>
        </p:nvCxnSpPr>
        <p:spPr>
          <a:xfrm rot="16200000" flipH="1">
            <a:off x="2158405" y="3318012"/>
            <a:ext cx="421004" cy="748578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63"/>
          <p:cNvCxnSpPr>
            <a:cxnSpLocks/>
            <a:stCxn id="5" idx="2"/>
            <a:endCxn id="15" idx="3"/>
          </p:cNvCxnSpPr>
          <p:nvPr/>
        </p:nvCxnSpPr>
        <p:spPr>
          <a:xfrm rot="16200000" flipH="1">
            <a:off x="1930546" y="3545870"/>
            <a:ext cx="876725" cy="74858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7" name="Group 36"/>
          <p:cNvGrpSpPr/>
          <p:nvPr/>
        </p:nvGrpSpPr>
        <p:grpSpPr>
          <a:xfrm rot="5400000">
            <a:off x="2160273" y="1266272"/>
            <a:ext cx="254462" cy="555486"/>
            <a:chOff x="4253060" y="796495"/>
            <a:chExt cx="254462" cy="503902"/>
          </a:xfrm>
        </p:grpSpPr>
        <p:sp>
          <p:nvSpPr>
            <p:cNvPr id="38" name="TextBox 37"/>
            <p:cNvSpPr txBox="1"/>
            <p:nvPr/>
          </p:nvSpPr>
          <p:spPr>
            <a:xfrm rot="16200000">
              <a:off x="4128340" y="921215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/>
                <a:t>uses</a:t>
              </a:r>
              <a:endParaRPr lang="en-SG" sz="1100" dirty="0"/>
            </a:p>
          </p:txBody>
        </p:sp>
        <p:sp>
          <p:nvSpPr>
            <p:cNvPr id="39" name="Isosceles Triangle 38"/>
            <p:cNvSpPr/>
            <p:nvPr/>
          </p:nvSpPr>
          <p:spPr>
            <a:xfrm rot="10800000" flipV="1">
              <a:off x="4275305" y="822124"/>
              <a:ext cx="132157" cy="79956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0" name="Isosceles Triangle 102"/>
          <p:cNvSpPr/>
          <p:nvPr/>
        </p:nvSpPr>
        <p:spPr>
          <a:xfrm>
            <a:off x="4272912" y="1303029"/>
            <a:ext cx="270504" cy="175523"/>
          </a:xfrm>
          <a:prstGeom prst="triangle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1" name="Elbow Connector 63"/>
          <p:cNvCxnSpPr>
            <a:stCxn id="9" idx="1"/>
            <a:endCxn id="40" idx="3"/>
          </p:cNvCxnSpPr>
          <p:nvPr/>
        </p:nvCxnSpPr>
        <p:spPr>
          <a:xfrm flipV="1">
            <a:off x="3836835" y="1478552"/>
            <a:ext cx="571329" cy="142628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63"/>
          <p:cNvCxnSpPr>
            <a:stCxn id="15" idx="1"/>
            <a:endCxn id="40" idx="3"/>
          </p:cNvCxnSpPr>
          <p:nvPr/>
        </p:nvCxnSpPr>
        <p:spPr>
          <a:xfrm flipV="1">
            <a:off x="4023631" y="1478552"/>
            <a:ext cx="384533" cy="287997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14" idx="1"/>
            <a:endCxn id="40" idx="3"/>
          </p:cNvCxnSpPr>
          <p:nvPr/>
        </p:nvCxnSpPr>
        <p:spPr>
          <a:xfrm flipV="1">
            <a:off x="4023632" y="1478552"/>
            <a:ext cx="384532" cy="242425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13" idx="1"/>
            <a:endCxn id="40" idx="3"/>
          </p:cNvCxnSpPr>
          <p:nvPr/>
        </p:nvCxnSpPr>
        <p:spPr>
          <a:xfrm flipV="1">
            <a:off x="4023633" y="1478552"/>
            <a:ext cx="384531" cy="1968530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stCxn id="12" idx="1"/>
            <a:endCxn id="40" idx="3"/>
          </p:cNvCxnSpPr>
          <p:nvPr/>
        </p:nvCxnSpPr>
        <p:spPr>
          <a:xfrm flipV="1">
            <a:off x="3836833" y="1478552"/>
            <a:ext cx="571331" cy="1512809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>
            <a:stCxn id="10" idx="1"/>
            <a:endCxn id="40" idx="3"/>
          </p:cNvCxnSpPr>
          <p:nvPr/>
        </p:nvCxnSpPr>
        <p:spPr>
          <a:xfrm flipV="1">
            <a:off x="4023634" y="1478552"/>
            <a:ext cx="384530" cy="599828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/>
          <p:cNvCxnSpPr>
            <a:stCxn id="11" idx="1"/>
            <a:endCxn id="40" idx="3"/>
          </p:cNvCxnSpPr>
          <p:nvPr/>
        </p:nvCxnSpPr>
        <p:spPr>
          <a:xfrm flipV="1">
            <a:off x="3836834" y="1478552"/>
            <a:ext cx="571330" cy="1055549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040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Windows User</cp:lastModifiedBy>
  <cp:revision>102</cp:revision>
  <dcterms:created xsi:type="dcterms:W3CDTF">2016-07-22T14:33:02Z</dcterms:created>
  <dcterms:modified xsi:type="dcterms:W3CDTF">2017-07-23T15:01:08Z</dcterms:modified>
</cp:coreProperties>
</file>