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8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304800"/>
            <a:ext cx="7010400" cy="4191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54163" y="21950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14426" y="19053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stCxn id="71" idx="3"/>
            <a:endCxn id="62" idx="2"/>
          </p:cNvCxnSpPr>
          <p:nvPr/>
        </p:nvCxnSpPr>
        <p:spPr>
          <a:xfrm flipV="1">
            <a:off x="5573285" y="1876727"/>
            <a:ext cx="938323" cy="106529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3039673" y="1647092"/>
            <a:ext cx="325299" cy="228215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86665" y="18978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57373" y="19889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86833" y="23631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350271" y="285426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886389" y="20787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80387" y="20766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50785" y="22764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56473" y="16640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489143" y="18321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53095" y="17454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36432" y="140325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64773" y="17659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 flipV="1">
            <a:off x="4000821" y="1576633"/>
            <a:ext cx="335611" cy="2760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338815" y="9631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000821" y="1136544"/>
            <a:ext cx="33799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35940" y="1529966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513649" y="1485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749697" y="1571716"/>
            <a:ext cx="286243" cy="1316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212359" y="4919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797920" y="7491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037904" y="5433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343400" y="27774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973203" y="5880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384815" y="1310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16200000" flipV="1">
            <a:off x="6212262" y="988858"/>
            <a:ext cx="405613" cy="175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3151662" y="1612426"/>
            <a:ext cx="103181" cy="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67961" y="138535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37286" y="10248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29588" y="271832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91212" y="5552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364484" y="6976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0"/>
            <a:endCxn id="57" idx="3"/>
          </p:cNvCxnSpPr>
          <p:nvPr/>
        </p:nvCxnSpPr>
        <p:spPr>
          <a:xfrm rot="10800000">
            <a:off x="5495785" y="1136544"/>
            <a:ext cx="920365" cy="2609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201226" y="8738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1226" y="16100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6015" y="11780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12868" y="4647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53614" y="15246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64906" y="16008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3353" y="24226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07396" y="27175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722294" y="8094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547520" y="1692496"/>
            <a:ext cx="615280" cy="2050813"/>
          </a:xfrm>
          <a:prstGeom prst="bentConnector3">
            <a:avLst>
              <a:gd name="adj1" fmla="val 14487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5843780" y="36004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668040" y="3212981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5849460" y="3984490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6553200" y="1692496"/>
            <a:ext cx="609600" cy="2434886"/>
          </a:xfrm>
          <a:prstGeom prst="bentConnector3">
            <a:avLst>
              <a:gd name="adj1" fmla="val 14529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549719" y="1692496"/>
            <a:ext cx="613081" cy="1663377"/>
          </a:xfrm>
          <a:prstGeom prst="bentConnector3">
            <a:avLst>
              <a:gd name="adj1" fmla="val 145033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6383814" y="88830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034268" y="3734983"/>
            <a:ext cx="57274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404119" y="3872073"/>
            <a:ext cx="1184896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773970" y="3600417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332198" y="18628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513649" y="19199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5749697" y="1703347"/>
            <a:ext cx="286243" cy="3033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339020" y="230395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507835" y="23666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5743883" y="1703347"/>
            <a:ext cx="292057" cy="75002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5607014" y="364829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166509" y="3956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090066" y="34839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5589015" y="40406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6939786" y="160473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  <a:endCxn id="84" idx="1"/>
          </p:cNvCxnSpPr>
          <p:nvPr/>
        </p:nvCxnSpPr>
        <p:spPr>
          <a:xfrm>
            <a:off x="4000821" y="1852672"/>
            <a:ext cx="331377" cy="18354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000821" y="1852672"/>
            <a:ext cx="338199" cy="6246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179695" y="20749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179694" y="25362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83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88</cp:revision>
  <dcterms:created xsi:type="dcterms:W3CDTF">2016-07-22T14:33:02Z</dcterms:created>
  <dcterms:modified xsi:type="dcterms:W3CDTF">2017-07-07T09:57:01Z</dcterms:modified>
</cp:coreProperties>
</file>