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42" d="100"/>
          <a:sy n="142" d="100"/>
        </p:scale>
        <p:origin x="-606" y="-16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10780" y="906536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935076" y="2209800"/>
            <a:ext cx="683251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Delete</a:t>
            </a: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581895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6130" y="3755275"/>
            <a:ext cx="653220" cy="16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743200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2832" y="376611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Delete</a:t>
            </a:r>
            <a:r>
              <a:rPr lang="en-US" sz="1000" b="1" dirty="0" err="1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66855" y="1642077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11469" y="1348440"/>
            <a:ext cx="254462" cy="555486"/>
            <a:chOff x="3706082" y="732721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581362" y="857441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728327" y="758351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2006" y="2861121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72941" y="321728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3642" y="3003031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04577" y="3358837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0388" cy="3739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 flipV="1">
            <a:off x="3917962" y="1809985"/>
            <a:ext cx="358856" cy="547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9" y="1815457"/>
            <a:ext cx="565237" cy="63902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6044" y="3052256"/>
            <a:ext cx="1650502" cy="20593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6043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0265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4329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97" idx="3"/>
          </p:cNvCxnSpPr>
          <p:nvPr/>
        </p:nvCxnSpPr>
        <p:spPr>
          <a:xfrm flipV="1">
            <a:off x="5924929" y="1722038"/>
            <a:ext cx="528373" cy="6002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4248488" y="1815457"/>
            <a:ext cx="6554" cy="152334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66713" y="2077527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39" y="2247905"/>
            <a:ext cx="201974" cy="293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97755" y="2032873"/>
            <a:ext cx="88690" cy="6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16869" y="2243191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85" name="Rectangle 62"/>
          <p:cNvSpPr/>
          <p:nvPr/>
        </p:nvSpPr>
        <p:spPr>
          <a:xfrm>
            <a:off x="3185263" y="25030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DateUtil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3920156" y="2611486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 flipH="1">
            <a:off x="6453302" y="1897181"/>
            <a:ext cx="785697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DeleteByIndex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11"/>
          <p:cNvSpPr/>
          <p:nvPr/>
        </p:nvSpPr>
        <p:spPr>
          <a:xfrm flipH="1">
            <a:off x="6453302" y="1601865"/>
            <a:ext cx="785696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DeleteByFind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cxnSp>
        <p:nvCxnSpPr>
          <p:cNvPr id="98" name="Elbow Connector 63"/>
          <p:cNvCxnSpPr>
            <a:cxnSpLocks/>
            <a:stCxn id="42" idx="1"/>
          </p:cNvCxnSpPr>
          <p:nvPr/>
        </p:nvCxnSpPr>
        <p:spPr>
          <a:xfrm flipV="1">
            <a:off x="5924929" y="2033182"/>
            <a:ext cx="511881" cy="2891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7"/>
          <p:cNvCxnSpPr>
            <a:stCxn id="114" idx="3"/>
            <a:endCxn id="97" idx="1"/>
          </p:cNvCxnSpPr>
          <p:nvPr/>
        </p:nvCxnSpPr>
        <p:spPr>
          <a:xfrm rot="16200000" flipV="1">
            <a:off x="7197970" y="1763066"/>
            <a:ext cx="306514" cy="22445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02"/>
          <p:cNvSpPr/>
          <p:nvPr/>
        </p:nvSpPr>
        <p:spPr>
          <a:xfrm flipV="1">
            <a:off x="7328203" y="202855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rot="10800000" flipV="1">
            <a:off x="7249098" y="1972466"/>
            <a:ext cx="207370" cy="53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41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Lam</cp:lastModifiedBy>
  <cp:revision>88</cp:revision>
  <dcterms:created xsi:type="dcterms:W3CDTF">2016-07-22T14:33:02Z</dcterms:created>
  <dcterms:modified xsi:type="dcterms:W3CDTF">2017-07-11T10:35:24Z</dcterms:modified>
</cp:coreProperties>
</file>