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20" y="-22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457200"/>
            <a:ext cx="7239000" cy="5867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423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133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406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126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217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591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307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305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505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892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060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974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6318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994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7392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1917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3651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981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8292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9159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7205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977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7719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052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762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7569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3867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834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253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783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926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0418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1480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5485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406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6933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967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829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651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038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144297"/>
            <a:ext cx="703039" cy="2904970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4906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495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290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144297"/>
            <a:ext cx="36030" cy="3289043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144297"/>
            <a:ext cx="1363300" cy="2494395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0622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040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178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4906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4954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262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4837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346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056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009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3742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18896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22859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28471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4101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0812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0812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081272"/>
            <a:ext cx="687855" cy="3221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2183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2" y="28916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422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1810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5687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1551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0011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1551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443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1551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4906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041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4953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602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138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092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22271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31804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3958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225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038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757B8828-27CE-4427-AB91-A272F8DA53D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968206" y="2695332"/>
            <a:ext cx="856620" cy="4851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11190CF-84F1-43D8-842C-0F704C362AC1}"/>
              </a:ext>
            </a:extLst>
          </p:cNvPr>
          <p:cNvSpPr/>
          <p:nvPr/>
        </p:nvSpPr>
        <p:spPr>
          <a:xfrm>
            <a:off x="4648560" y="5641218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OverdueCapable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Isosceles Triangle 102">
            <a:extLst>
              <a:ext uri="{FF2B5EF4-FFF2-40B4-BE49-F238E27FC236}">
                <a16:creationId xmlns:a16="http://schemas.microsoft.com/office/drawing/2014/main" id="{A65E0C52-5206-46DE-B54D-1FAACD215357}"/>
              </a:ext>
            </a:extLst>
          </p:cNvPr>
          <p:cNvSpPr/>
          <p:nvPr/>
        </p:nvSpPr>
        <p:spPr>
          <a:xfrm rot="5400000" flipV="1">
            <a:off x="5719131" y="573790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1A40DD81-A9E7-4CAF-BC25-3EE36E21651F}"/>
              </a:ext>
            </a:extLst>
          </p:cNvPr>
          <p:cNvCxnSpPr>
            <a:cxnSpLocks/>
            <a:stCxn id="96" idx="3"/>
            <a:endCxn id="77" idx="2"/>
          </p:cNvCxnSpPr>
          <p:nvPr/>
        </p:nvCxnSpPr>
        <p:spPr>
          <a:xfrm flipV="1">
            <a:off x="5942145" y="5192158"/>
            <a:ext cx="658976" cy="63350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63">
            <a:extLst>
              <a:ext uri="{FF2B5EF4-FFF2-40B4-BE49-F238E27FC236}">
                <a16:creationId xmlns:a16="http://schemas.microsoft.com/office/drawing/2014/main" id="{F581BE59-CB2A-4E09-BEEA-CD82754F6E5A}"/>
              </a:ext>
            </a:extLst>
          </p:cNvPr>
          <p:cNvCxnSpPr>
            <a:cxnSpLocks/>
            <a:stCxn id="96" idx="3"/>
            <a:endCxn id="87" idx="2"/>
          </p:cNvCxnSpPr>
          <p:nvPr/>
        </p:nvCxnSpPr>
        <p:spPr>
          <a:xfrm flipV="1">
            <a:off x="5942145" y="5576231"/>
            <a:ext cx="1325985" cy="24943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782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52400"/>
            <a:ext cx="7239000" cy="6019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1188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18291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1014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18216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19127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2869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0025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0004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200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5878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17559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669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3270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6897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4344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8869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0603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6769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524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6111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4157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6729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4671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37481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457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4521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0819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5295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9486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4790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6214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7370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843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2437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1018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388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662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524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3464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7332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275493" y="1839497"/>
            <a:ext cx="1380537" cy="2981170"/>
          </a:xfrm>
          <a:prstGeom prst="bentConnector3">
            <a:avLst>
              <a:gd name="adj1" fmla="val 119999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5571753" y="46777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138121" y="42672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238762" y="50618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6942502" y="1839497"/>
            <a:ext cx="713528" cy="3365243"/>
          </a:xfrm>
          <a:prstGeom prst="bentConnector3">
            <a:avLst>
              <a:gd name="adj1" fmla="val 138694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019800" y="1839497"/>
            <a:ext cx="1636230" cy="2570595"/>
          </a:xfrm>
          <a:prstGeom prst="bentConnector3">
            <a:avLst>
              <a:gd name="adj1" fmla="val 116874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757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4460698" y="48123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3830549" y="4949432"/>
            <a:ext cx="2156072" cy="25066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200400" y="46777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5334854" y="47256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3592939" y="50335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4543445" y="46084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5986621" y="51134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17517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27051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34373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15848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19811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25423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1053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17764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17764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1776472"/>
            <a:ext cx="687855" cy="3221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1878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2" y="25868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1176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28762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2639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18503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26963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18503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1385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18503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297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38337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27879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19223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28756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36535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39211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757B8828-27CE-4427-AB91-A272F8DA53D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968206" y="2390532"/>
            <a:ext cx="856620" cy="4851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11190CF-84F1-43D8-842C-0F704C362AC1}"/>
              </a:ext>
            </a:extLst>
          </p:cNvPr>
          <p:cNvSpPr/>
          <p:nvPr/>
        </p:nvSpPr>
        <p:spPr>
          <a:xfrm>
            <a:off x="6898746" y="5520537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OverdueCapable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Isosceles Triangle 102">
            <a:extLst>
              <a:ext uri="{FF2B5EF4-FFF2-40B4-BE49-F238E27FC236}">
                <a16:creationId xmlns:a16="http://schemas.microsoft.com/office/drawing/2014/main" id="{A65E0C52-5206-46DE-B54D-1FAACD215357}"/>
              </a:ext>
            </a:extLst>
          </p:cNvPr>
          <p:cNvSpPr/>
          <p:nvPr/>
        </p:nvSpPr>
        <p:spPr>
          <a:xfrm rot="16200000" flipV="1">
            <a:off x="6675732" y="561700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1A40DD81-A9E7-4CAF-BC25-3EE36E21651F}"/>
              </a:ext>
            </a:extLst>
          </p:cNvPr>
          <p:cNvCxnSpPr>
            <a:cxnSpLocks/>
            <a:stCxn id="96" idx="3"/>
            <a:endCxn id="77" idx="2"/>
          </p:cNvCxnSpPr>
          <p:nvPr/>
        </p:nvCxnSpPr>
        <p:spPr>
          <a:xfrm rot="10800000">
            <a:off x="5923623" y="4963558"/>
            <a:ext cx="799600" cy="74121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63">
            <a:extLst>
              <a:ext uri="{FF2B5EF4-FFF2-40B4-BE49-F238E27FC236}">
                <a16:creationId xmlns:a16="http://schemas.microsoft.com/office/drawing/2014/main" id="{F581BE59-CB2A-4E09-BEEA-CD82754F6E5A}"/>
              </a:ext>
            </a:extLst>
          </p:cNvPr>
          <p:cNvCxnSpPr>
            <a:cxnSpLocks/>
            <a:stCxn id="96" idx="3"/>
            <a:endCxn id="87" idx="2"/>
          </p:cNvCxnSpPr>
          <p:nvPr/>
        </p:nvCxnSpPr>
        <p:spPr>
          <a:xfrm rot="10800000">
            <a:off x="6590633" y="5347632"/>
            <a:ext cx="132591" cy="35713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>
            <a:extLst>
              <a:ext uri="{FF2B5EF4-FFF2-40B4-BE49-F238E27FC236}">
                <a16:creationId xmlns:a16="http://schemas.microsoft.com/office/drawing/2014/main" id="{B237C62A-9ED3-453C-92A3-B6ADA425158D}"/>
              </a:ext>
            </a:extLst>
          </p:cNvPr>
          <p:cNvSpPr/>
          <p:nvPr/>
        </p:nvSpPr>
        <p:spPr>
          <a:xfrm>
            <a:off x="4023346" y="5520537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OverlapCapable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Isosceles Triangle 102">
            <a:extLst>
              <a:ext uri="{FF2B5EF4-FFF2-40B4-BE49-F238E27FC236}">
                <a16:creationId xmlns:a16="http://schemas.microsoft.com/office/drawing/2014/main" id="{AEC96466-6293-4A32-A72F-968FA5D0B965}"/>
              </a:ext>
            </a:extLst>
          </p:cNvPr>
          <p:cNvSpPr/>
          <p:nvPr/>
        </p:nvSpPr>
        <p:spPr>
          <a:xfrm rot="5400000" flipV="1">
            <a:off x="5093918" y="562620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2" name="Elbow Connector 63">
            <a:extLst>
              <a:ext uri="{FF2B5EF4-FFF2-40B4-BE49-F238E27FC236}">
                <a16:creationId xmlns:a16="http://schemas.microsoft.com/office/drawing/2014/main" id="{941E4349-EB7B-4469-B2AC-57D95BE7193F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316932" y="4963558"/>
            <a:ext cx="472573" cy="75041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500387-7E99-45C9-9250-275E40F2E23F}"/>
              </a:ext>
            </a:extLst>
          </p:cNvPr>
          <p:cNvSpPr txBox="1"/>
          <p:nvPr/>
        </p:nvSpPr>
        <p:spPr>
          <a:xfrm>
            <a:off x="3591140" y="517407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deadline 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294C4F4-946C-4677-B153-180B851F665A}"/>
              </a:ext>
            </a:extLst>
          </p:cNvPr>
          <p:cNvSpPr txBox="1"/>
          <p:nvPr/>
        </p:nvSpPr>
        <p:spPr>
          <a:xfrm>
            <a:off x="4400545" y="48006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start, end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9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175</Words>
  <Application>Microsoft Office PowerPoint</Application>
  <PresentationFormat>On-screen Show (4:3)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113</cp:revision>
  <dcterms:created xsi:type="dcterms:W3CDTF">2016-07-22T14:33:02Z</dcterms:created>
  <dcterms:modified xsi:type="dcterms:W3CDTF">2017-07-24T02:32:34Z</dcterms:modified>
</cp:coreProperties>
</file>