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792935" cy="5257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8524" y="2765789"/>
            <a:ext cx="1711234" cy="7516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/>
          <p:cNvCxnSpPr>
            <a:stCxn id="16" idx="3"/>
            <a:endCxn id="100" idx="3"/>
          </p:cNvCxnSpPr>
          <p:nvPr/>
        </p:nvCxnSpPr>
        <p:spPr>
          <a:xfrm rot="5400000">
            <a:off x="4280283" y="2989316"/>
            <a:ext cx="1953003" cy="5463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/>
          <p:cNvCxnSpPr>
            <a:stCxn id="16" idx="3"/>
            <a:endCxn id="69" idx="3"/>
          </p:cNvCxnSpPr>
          <p:nvPr/>
        </p:nvCxnSpPr>
        <p:spPr>
          <a:xfrm rot="5400000">
            <a:off x="3962940" y="3305469"/>
            <a:ext cx="2586499" cy="5475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16" idx="3"/>
            <a:endCxn id="95" idx="3"/>
          </p:cNvCxnSpPr>
          <p:nvPr/>
        </p:nvCxnSpPr>
        <p:spPr>
          <a:xfrm rot="5400000">
            <a:off x="4032968" y="3612337"/>
            <a:ext cx="2823339" cy="17066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stCxn id="16" idx="3"/>
            <a:endCxn id="75" idx="3"/>
          </p:cNvCxnSpPr>
          <p:nvPr/>
        </p:nvCxnSpPr>
        <p:spPr>
          <a:xfrm rot="5400000">
            <a:off x="3657492" y="3820301"/>
            <a:ext cx="3406778" cy="3381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endCxn id="56" idx="3"/>
          </p:cNvCxnSpPr>
          <p:nvPr/>
        </p:nvCxnSpPr>
        <p:spPr>
          <a:xfrm rot="5400000">
            <a:off x="3425338" y="3398418"/>
            <a:ext cx="2642732" cy="15675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/>
          <p:cNvCxnSpPr>
            <a:stCxn id="16" idx="3"/>
            <a:endCxn id="55" idx="3"/>
          </p:cNvCxnSpPr>
          <p:nvPr/>
        </p:nvCxnSpPr>
        <p:spPr>
          <a:xfrm rot="5400000">
            <a:off x="3458515" y="2639460"/>
            <a:ext cx="2424915" cy="17179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067997" y="2065428"/>
            <a:ext cx="1584203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4" y="59178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824" y="36986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37407" y="387881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62604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27935" y="3256216"/>
            <a:ext cx="949081" cy="1726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0216" y="4363935"/>
            <a:ext cx="3168219" cy="1763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527903" y="4314224"/>
            <a:ext cx="3690866" cy="438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2942" y="3239217"/>
            <a:ext cx="3750244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61642" y="3410519"/>
            <a:ext cx="409284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76660" y="-848492"/>
            <a:ext cx="182417" cy="505641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56577" y="4624491"/>
            <a:ext cx="340704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5670" y="3665497"/>
            <a:ext cx="61708" cy="6017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40661" y="2127798"/>
            <a:ext cx="1531106" cy="18475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0071"/>
            <a:ext cx="4008560" cy="21193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15307" y="34689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/>
          <p:cNvSpPr/>
          <p:nvPr/>
        </p:nvSpPr>
        <p:spPr>
          <a:xfrm>
            <a:off x="2590799" y="4592494"/>
            <a:ext cx="122117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583424" y="5385148"/>
            <a:ext cx="13794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/>
          <p:cNvCxnSpPr>
            <a:stCxn id="39" idx="2"/>
            <a:endCxn id="55" idx="1"/>
          </p:cNvCxnSpPr>
          <p:nvPr/>
        </p:nvCxnSpPr>
        <p:spPr>
          <a:xfrm rot="16200000" flipH="1">
            <a:off x="1582017" y="3702133"/>
            <a:ext cx="184289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39" idx="2"/>
            <a:endCxn id="56" idx="1"/>
          </p:cNvCxnSpPr>
          <p:nvPr/>
        </p:nvCxnSpPr>
        <p:spPr>
          <a:xfrm rot="16200000" flipH="1">
            <a:off x="1182003" y="4102148"/>
            <a:ext cx="2635544" cy="1672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>
            <a:off x="3941503" y="475407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55" idx="2"/>
            <a:endCxn id="69" idx="1"/>
          </p:cNvCxnSpPr>
          <p:nvPr/>
        </p:nvCxnSpPr>
        <p:spPr>
          <a:xfrm rot="16200000" flipH="1">
            <a:off x="3549863" y="4480859"/>
            <a:ext cx="4316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>
            <a:off x="3982871" y="5574357"/>
            <a:ext cx="120892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77"/>
          <p:cNvCxnSpPr>
            <a:stCxn id="56" idx="2"/>
            <a:endCxn id="75" idx="1"/>
          </p:cNvCxnSpPr>
          <p:nvPr/>
        </p:nvCxnSpPr>
        <p:spPr>
          <a:xfrm rot="16200000" flipH="1">
            <a:off x="3592627" y="5302533"/>
            <a:ext cx="70789" cy="7096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>
            <a:off x="3941503" y="4990918"/>
            <a:ext cx="14178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DeadlineOverdueCard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55" idx="2"/>
            <a:endCxn id="95" idx="1"/>
          </p:cNvCxnSpPr>
          <p:nvPr/>
        </p:nvCxnSpPr>
        <p:spPr>
          <a:xfrm rot="16200000" flipH="1">
            <a:off x="3431443" y="4599279"/>
            <a:ext cx="28000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/>
          <p:cNvSpPr/>
          <p:nvPr/>
        </p:nvSpPr>
        <p:spPr>
          <a:xfrm>
            <a:off x="3735954" y="4120582"/>
            <a:ext cx="124764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EventOverdue</a:t>
            </a: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1" name="Elbow Connector 100"/>
          <p:cNvCxnSpPr>
            <a:stCxn id="36" idx="2"/>
            <a:endCxn id="100" idx="1"/>
          </p:cNvCxnSpPr>
          <p:nvPr/>
        </p:nvCxnSpPr>
        <p:spPr>
          <a:xfrm rot="16200000" flipH="1">
            <a:off x="3284060" y="3787108"/>
            <a:ext cx="303477" cy="6003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26"/>
          <p:cNvSpPr/>
          <p:nvPr/>
        </p:nvSpPr>
        <p:spPr>
          <a:xfrm>
            <a:off x="5413156" y="437627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5426134" y="524605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3962919" y="5311300"/>
            <a:ext cx="3733156" cy="11985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 78"/>
          <p:cNvSpPr/>
          <p:nvPr/>
        </p:nvSpPr>
        <p:spPr>
          <a:xfrm>
            <a:off x="3529207" y="4463055"/>
            <a:ext cx="4166868" cy="12943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3569821" y="3546077"/>
            <a:ext cx="4126254" cy="14949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Rectangle 62"/>
          <p:cNvSpPr/>
          <p:nvPr/>
        </p:nvSpPr>
        <p:spPr>
          <a:xfrm>
            <a:off x="6102699" y="176839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EntryCard</a:t>
            </a:r>
          </a:p>
        </p:txBody>
      </p:sp>
      <p:sp>
        <p:nvSpPr>
          <p:cNvPr id="130" name="Isosceles Triangle 102"/>
          <p:cNvSpPr/>
          <p:nvPr/>
        </p:nvSpPr>
        <p:spPr>
          <a:xfrm rot="10800000" flipV="1">
            <a:off x="6353468" y="211768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15307" y="380811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/>
          <p:cNvSpPr/>
          <p:nvPr/>
        </p:nvSpPr>
        <p:spPr>
          <a:xfrm>
            <a:off x="5396841" y="404254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3" name="Elbow Connector 63"/>
          <p:cNvCxnSpPr>
            <a:stCxn id="130" idx="3"/>
          </p:cNvCxnSpPr>
          <p:nvPr/>
        </p:nvCxnSpPr>
        <p:spPr>
          <a:xfrm rot="5400000">
            <a:off x="4841986" y="2230572"/>
            <a:ext cx="1584101" cy="17093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63"/>
          <p:cNvCxnSpPr>
            <a:stCxn id="130" idx="3"/>
          </p:cNvCxnSpPr>
          <p:nvPr/>
        </p:nvCxnSpPr>
        <p:spPr>
          <a:xfrm rot="5400000">
            <a:off x="4823820" y="2450756"/>
            <a:ext cx="1822450" cy="1507350"/>
          </a:xfrm>
          <a:prstGeom prst="bentConnector3">
            <a:avLst>
              <a:gd name="adj1" fmla="val 9984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152"/>
          <p:cNvSpPr/>
          <p:nvPr/>
        </p:nvSpPr>
        <p:spPr>
          <a:xfrm>
            <a:off x="5421813" y="469137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9" name="Elbow Connector 63"/>
          <p:cNvCxnSpPr>
            <a:stCxn id="130" idx="3"/>
          </p:cNvCxnSpPr>
          <p:nvPr/>
        </p:nvCxnSpPr>
        <p:spPr>
          <a:xfrm rot="5400000">
            <a:off x="4507888" y="2769956"/>
            <a:ext cx="2457582" cy="1504083"/>
          </a:xfrm>
          <a:prstGeom prst="bentConnector3">
            <a:avLst>
              <a:gd name="adj1" fmla="val 10043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5419193" y="4910273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4" name="Elbow Connector 63"/>
          <p:cNvCxnSpPr>
            <a:stCxn id="130" idx="3"/>
          </p:cNvCxnSpPr>
          <p:nvPr/>
        </p:nvCxnSpPr>
        <p:spPr>
          <a:xfrm rot="5400000">
            <a:off x="4575465" y="3077047"/>
            <a:ext cx="2697096" cy="1129415"/>
          </a:xfrm>
          <a:prstGeom prst="bentConnector3">
            <a:avLst>
              <a:gd name="adj1" fmla="val 10029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Rectangle 162"/>
          <p:cNvSpPr/>
          <p:nvPr/>
        </p:nvSpPr>
        <p:spPr>
          <a:xfrm>
            <a:off x="5416334" y="5497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Elbow Connector 63"/>
          <p:cNvCxnSpPr>
            <a:stCxn id="130" idx="3"/>
          </p:cNvCxnSpPr>
          <p:nvPr/>
        </p:nvCxnSpPr>
        <p:spPr>
          <a:xfrm rot="5400000">
            <a:off x="4199421" y="3285059"/>
            <a:ext cx="3281153" cy="1297446"/>
          </a:xfrm>
          <a:prstGeom prst="bentConnector3">
            <a:avLst>
              <a:gd name="adj1" fmla="val 10018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2017-07-09T10:21:29Z</dcterms:modified>
</cp:coreProperties>
</file>