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3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300" y="-3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7/5/2017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-76200" y="1447800"/>
            <a:ext cx="9372600" cy="36576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1739763" y="31094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600026" y="28197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stCxn id="71" idx="3"/>
            <a:endCxn id="62" idx="2"/>
          </p:cNvCxnSpPr>
          <p:nvPr/>
        </p:nvCxnSpPr>
        <p:spPr>
          <a:xfrm flipV="1">
            <a:off x="4474944" y="3145168"/>
            <a:ext cx="1022993" cy="53189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2125904" y="2560861"/>
            <a:ext cx="136091" cy="209421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-127735" y="28122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542973" y="29033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1572433" y="32775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4251930" y="358930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-28011" y="29931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765987" y="29910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336385" y="31908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1742073" y="25784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1574743" y="27465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338695" y="26598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3337134" y="279840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2850373" y="26803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3086421" y="2767072"/>
            <a:ext cx="250713" cy="2047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3339911" y="223160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3086421" y="2404985"/>
            <a:ext cx="253490" cy="3620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022269" y="279840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4499978" y="288487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4736026" y="2971564"/>
            <a:ext cx="286243" cy="22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4198688" y="1760368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3784249" y="20175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024233" y="1811788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3241054" y="3502632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4959532" y="18564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5371144" y="25792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16200000" flipV="1">
            <a:off x="5198591" y="2257299"/>
            <a:ext cx="405613" cy="175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2141904" y="243646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2153564" y="211403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522886" y="175750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680479" y="367185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561040" y="407284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</p:cNvCxnSpPr>
          <p:nvPr/>
        </p:nvCxnSpPr>
        <p:spPr>
          <a:xfrm rot="16200000" flipH="1">
            <a:off x="159909" y="3791609"/>
            <a:ext cx="713784" cy="19543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0"/>
            <a:endCxn id="57" idx="3"/>
          </p:cNvCxnSpPr>
          <p:nvPr/>
        </p:nvCxnSpPr>
        <p:spPr>
          <a:xfrm rot="10800000">
            <a:off x="4496880" y="2404985"/>
            <a:ext cx="905598" cy="2609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3187555" y="21422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87555" y="30099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52344" y="24464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999197" y="17331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839943" y="27931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550506" y="25152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18953" y="33370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80756" y="34670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717027" y="1632942"/>
            <a:ext cx="507915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1"/>
            <a:endCxn id="117" idx="3"/>
          </p:cNvCxnSpPr>
          <p:nvPr/>
        </p:nvCxnSpPr>
        <p:spPr>
          <a:xfrm rot="10800000" flipV="1">
            <a:off x="6149130" y="2374497"/>
            <a:ext cx="327871" cy="58644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6477000" y="2231605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6477000" y="3659765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6482469" y="3162176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1"/>
            <a:endCxn id="117" idx="3"/>
          </p:cNvCxnSpPr>
          <p:nvPr/>
        </p:nvCxnSpPr>
        <p:spPr>
          <a:xfrm rot="10800000">
            <a:off x="6149129" y="2960938"/>
            <a:ext cx="333340" cy="34413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1"/>
            <a:endCxn id="117" idx="3"/>
          </p:cNvCxnSpPr>
          <p:nvPr/>
        </p:nvCxnSpPr>
        <p:spPr>
          <a:xfrm rot="10800000">
            <a:off x="6149130" y="2960937"/>
            <a:ext cx="327871" cy="841720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5370143" y="21567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2" name="Rectangle 8">
            <a:extLst>
              <a:ext uri="{FF2B5EF4-FFF2-40B4-BE49-F238E27FC236}">
                <a16:creationId xmlns:a16="http://schemas.microsoft.com/office/drawing/2014/main" id="{E3E49166-60EC-4F8F-B638-FCC21B9FFB19}"/>
              </a:ext>
            </a:extLst>
          </p:cNvPr>
          <p:cNvSpPr/>
          <p:nvPr/>
        </p:nvSpPr>
        <p:spPr>
          <a:xfrm>
            <a:off x="7739679" y="2401794"/>
            <a:ext cx="12192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StartDateAndTime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3" name="Rectangle 8">
            <a:extLst>
              <a:ext uri="{FF2B5EF4-FFF2-40B4-BE49-F238E27FC236}">
                <a16:creationId xmlns:a16="http://schemas.microsoft.com/office/drawing/2014/main" id="{AAF4DF63-C809-4338-A983-831940495FB5}"/>
              </a:ext>
            </a:extLst>
          </p:cNvPr>
          <p:cNvSpPr/>
          <p:nvPr/>
        </p:nvSpPr>
        <p:spPr>
          <a:xfrm>
            <a:off x="7739679" y="2838417"/>
            <a:ext cx="12192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EndDateAndTime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265" name="Elbow Connector 58">
            <a:extLst>
              <a:ext uri="{FF2B5EF4-FFF2-40B4-BE49-F238E27FC236}">
                <a16:creationId xmlns:a16="http://schemas.microsoft.com/office/drawing/2014/main" id="{E8902AAA-F5C8-446B-88AA-384C2790AF02}"/>
              </a:ext>
            </a:extLst>
          </p:cNvPr>
          <p:cNvCxnSpPr>
            <a:cxnSpLocks/>
            <a:stCxn id="93" idx="3"/>
            <a:endCxn id="252" idx="1"/>
          </p:cNvCxnSpPr>
          <p:nvPr/>
        </p:nvCxnSpPr>
        <p:spPr>
          <a:xfrm>
            <a:off x="7435851" y="2373010"/>
            <a:ext cx="303828" cy="17167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3"/>
            <a:endCxn id="253" idx="1"/>
          </p:cNvCxnSpPr>
          <p:nvPr/>
        </p:nvCxnSpPr>
        <p:spPr>
          <a:xfrm>
            <a:off x="7435851" y="2373010"/>
            <a:ext cx="303828" cy="608299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3"/>
            <a:endCxn id="253" idx="2"/>
          </p:cNvCxnSpPr>
          <p:nvPr/>
        </p:nvCxnSpPr>
        <p:spPr>
          <a:xfrm flipV="1">
            <a:off x="7428337" y="3124200"/>
            <a:ext cx="920942" cy="180867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7224140" y="1645537"/>
            <a:ext cx="1260298" cy="38244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9D67427A-2B61-4971-B55D-FECA217A905D}"/>
              </a:ext>
            </a:extLst>
          </p:cNvPr>
          <p:cNvCxnSpPr>
            <a:cxnSpLocks/>
            <a:stCxn id="252" idx="3"/>
            <a:endCxn id="125" idx="3"/>
          </p:cNvCxnSpPr>
          <p:nvPr/>
        </p:nvCxnSpPr>
        <p:spPr>
          <a:xfrm flipH="1" flipV="1">
            <a:off x="8659962" y="1843781"/>
            <a:ext cx="298917" cy="700905"/>
          </a:xfrm>
          <a:prstGeom prst="bentConnector3">
            <a:avLst>
              <a:gd name="adj1" fmla="val -76476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5">
            <a:extLst>
              <a:ext uri="{FF2B5EF4-FFF2-40B4-BE49-F238E27FC236}">
                <a16:creationId xmlns:a16="http://schemas.microsoft.com/office/drawing/2014/main" id="{A0FB9240-5F6A-4314-A3C0-59D5315D92D7}"/>
              </a:ext>
            </a:extLst>
          </p:cNvPr>
          <p:cNvCxnSpPr>
            <a:cxnSpLocks/>
            <a:stCxn id="253" idx="3"/>
            <a:endCxn id="125" idx="3"/>
          </p:cNvCxnSpPr>
          <p:nvPr/>
        </p:nvCxnSpPr>
        <p:spPr>
          <a:xfrm flipH="1" flipV="1">
            <a:off x="8659962" y="1843781"/>
            <a:ext cx="298917" cy="1137528"/>
          </a:xfrm>
          <a:prstGeom prst="bentConnector3">
            <a:avLst>
              <a:gd name="adj1" fmla="val -76476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3323787" y="400713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4499978" y="40798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4736026" y="2971788"/>
            <a:ext cx="286243" cy="11947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3317973" y="445384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4494164" y="45265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4730212" y="2971788"/>
            <a:ext cx="292057" cy="164146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7199803" y="228632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8382820" y="318858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7579817" y="30490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B94728-0874-4161-80F4-BA625CDF1506}"/>
              </a:ext>
            </a:extLst>
          </p:cNvPr>
          <p:cNvSpPr txBox="1"/>
          <p:nvPr/>
        </p:nvSpPr>
        <p:spPr>
          <a:xfrm>
            <a:off x="7577270" y="231245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7192289" y="3218377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5926115" y="287317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5" name="Isosceles Triangle 102">
            <a:extLst>
              <a:ext uri="{FF2B5EF4-FFF2-40B4-BE49-F238E27FC236}">
                <a16:creationId xmlns:a16="http://schemas.microsoft.com/office/drawing/2014/main" id="{E11A4E98-7715-48AB-9F81-9BC93C69E921}"/>
              </a:ext>
            </a:extLst>
          </p:cNvPr>
          <p:cNvSpPr/>
          <p:nvPr/>
        </p:nvSpPr>
        <p:spPr>
          <a:xfrm rot="5400000" flipV="1">
            <a:off x="8436948" y="1756019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51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838200" y="533400"/>
            <a:ext cx="7010400" cy="4953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654163" y="2195076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514426" y="1905323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cxnSpLocks/>
            <a:stCxn id="71" idx="3"/>
            <a:endCxn id="62" idx="2"/>
          </p:cNvCxnSpPr>
          <p:nvPr/>
        </p:nvCxnSpPr>
        <p:spPr>
          <a:xfrm flipV="1">
            <a:off x="5389344" y="2230768"/>
            <a:ext cx="1022993" cy="531896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cxnSpLocks/>
            <a:stCxn id="9" idx="1"/>
            <a:endCxn id="72" idx="1"/>
          </p:cNvCxnSpPr>
          <p:nvPr/>
        </p:nvCxnSpPr>
        <p:spPr>
          <a:xfrm rot="16200000" flipH="1">
            <a:off x="3040304" y="1646461"/>
            <a:ext cx="136091" cy="209421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786665" y="1897838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457373" y="1988927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486833" y="236317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5166330" y="2674902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>
            <a:cxnSpLocks/>
          </p:cNvCxnSpPr>
          <p:nvPr/>
        </p:nvCxnSpPr>
        <p:spPr>
          <a:xfrm>
            <a:off x="886389" y="2078703"/>
            <a:ext cx="273713" cy="846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680387" y="2076688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250785" y="22764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656473" y="1664056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489143" y="1832152"/>
            <a:ext cx="16733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253095" y="174546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251534" y="188400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ActiveList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764773" y="17659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cxnSpLocks/>
            <a:stCxn id="51" idx="3"/>
            <a:endCxn id="49" idx="1"/>
          </p:cNvCxnSpPr>
          <p:nvPr/>
        </p:nvCxnSpPr>
        <p:spPr>
          <a:xfrm>
            <a:off x="4000821" y="1852672"/>
            <a:ext cx="250713" cy="2047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254311" y="131720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cxnSpLocks/>
            <a:stCxn id="51" idx="3"/>
            <a:endCxn id="57" idx="1"/>
          </p:cNvCxnSpPr>
          <p:nvPr/>
        </p:nvCxnSpPr>
        <p:spPr>
          <a:xfrm flipV="1">
            <a:off x="4000821" y="1490585"/>
            <a:ext cx="253490" cy="36208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5936669" y="1884007"/>
            <a:ext cx="951336" cy="3467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Entry</a:t>
            </a:r>
          </a:p>
        </p:txBody>
      </p:sp>
      <p:sp>
        <p:nvSpPr>
          <p:cNvPr id="63" name="Flowchart: Decision 96"/>
          <p:cNvSpPr/>
          <p:nvPr/>
        </p:nvSpPr>
        <p:spPr>
          <a:xfrm>
            <a:off x="5414378" y="1970474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5650426" y="2057164"/>
            <a:ext cx="286243" cy="22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113088" y="845968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698649" y="11031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4938633" y="897388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4155454" y="2588232"/>
            <a:ext cx="1045383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>
                <a:solidFill>
                  <a:srgbClr val="7030A0"/>
                </a:solidFill>
              </a:rPr>
              <a:t>ReadOnlyEntry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873932" y="94208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 rot="16200000">
            <a:off x="6285544" y="166481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2"/>
          </p:cNvCxnSpPr>
          <p:nvPr/>
        </p:nvCxnSpPr>
        <p:spPr>
          <a:xfrm rot="16200000" flipV="1">
            <a:off x="6112991" y="1342899"/>
            <a:ext cx="405613" cy="17554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056304" y="1522067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067964" y="1199633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437286" y="843106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ReadOnlyEntryBook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594879" y="2757452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475440" y="3158440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cxnSpLocks/>
            <a:stCxn id="119" idx="1"/>
            <a:endCxn id="122" idx="1"/>
          </p:cNvCxnSpPr>
          <p:nvPr/>
        </p:nvCxnSpPr>
        <p:spPr>
          <a:xfrm rot="16200000" flipH="1">
            <a:off x="1047569" y="2903949"/>
            <a:ext cx="713784" cy="141957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78" idx="0"/>
            <a:endCxn id="57" idx="3"/>
          </p:cNvCxnSpPr>
          <p:nvPr/>
        </p:nvCxnSpPr>
        <p:spPr>
          <a:xfrm rot="10800000">
            <a:off x="5411280" y="1490585"/>
            <a:ext cx="905598" cy="26091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101955" y="1227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01955" y="20955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466744" y="15320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913597" y="81877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754343" y="1878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464906" y="16008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433353" y="242268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395156" y="255267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Elbow Connector 122">
            <a:extLst>
              <a:ext uri="{FF2B5EF4-FFF2-40B4-BE49-F238E27FC236}">
                <a16:creationId xmlns:a16="http://schemas.microsoft.com/office/drawing/2014/main" id="{6C194B6E-AD6B-4C34-821F-85FC683926D2}"/>
              </a:ext>
            </a:extLst>
          </p:cNvPr>
          <p:cNvCxnSpPr>
            <a:cxnSpLocks/>
            <a:stCxn id="119" idx="3"/>
            <a:endCxn id="100" idx="1"/>
          </p:cNvCxnSpPr>
          <p:nvPr/>
        </p:nvCxnSpPr>
        <p:spPr>
          <a:xfrm rot="5400000" flipH="1" flipV="1">
            <a:off x="1631427" y="718542"/>
            <a:ext cx="507915" cy="110380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4" name="Elbow Connector 85">
            <a:extLst>
              <a:ext uri="{FF2B5EF4-FFF2-40B4-BE49-F238E27FC236}">
                <a16:creationId xmlns:a16="http://schemas.microsoft.com/office/drawing/2014/main" id="{0BF0A13B-B2CA-43C0-A84A-D92BEE5134B9}"/>
              </a:ext>
            </a:extLst>
          </p:cNvPr>
          <p:cNvCxnSpPr>
            <a:cxnSpLocks/>
            <a:stCxn id="77" idx="3"/>
            <a:endCxn id="117" idx="3"/>
          </p:cNvCxnSpPr>
          <p:nvPr/>
        </p:nvCxnSpPr>
        <p:spPr>
          <a:xfrm flipV="1">
            <a:off x="4920905" y="2046537"/>
            <a:ext cx="2142624" cy="2611172"/>
          </a:xfrm>
          <a:prstGeom prst="bentConnector3">
            <a:avLst>
              <a:gd name="adj1" fmla="val 112886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7" name="Rectangle 8">
            <a:extLst>
              <a:ext uri="{FF2B5EF4-FFF2-40B4-BE49-F238E27FC236}">
                <a16:creationId xmlns:a16="http://schemas.microsoft.com/office/drawing/2014/main" id="{0385A838-EEB2-4922-9B4E-2B6ECA006CD4}"/>
              </a:ext>
            </a:extLst>
          </p:cNvPr>
          <p:cNvSpPr/>
          <p:nvPr/>
        </p:nvSpPr>
        <p:spPr>
          <a:xfrm>
            <a:off x="4217165" y="4514817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Event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id="{B018534C-9921-4CC3-8436-96798BAD80C9}"/>
              </a:ext>
            </a:extLst>
          </p:cNvPr>
          <p:cNvSpPr/>
          <p:nvPr/>
        </p:nvSpPr>
        <p:spPr>
          <a:xfrm>
            <a:off x="4041425" y="4127381"/>
            <a:ext cx="88167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FloatingTask</a:t>
            </a:r>
            <a:endParaRPr lang="en-US" sz="1050" dirty="0">
              <a:solidFill>
                <a:srgbClr val="7030A0"/>
              </a:solidFill>
            </a:endParaRPr>
          </a:p>
        </p:txBody>
      </p:sp>
      <p:sp>
        <p:nvSpPr>
          <p:cNvPr id="87" name="Rectangle 8">
            <a:extLst>
              <a:ext uri="{FF2B5EF4-FFF2-40B4-BE49-F238E27FC236}">
                <a16:creationId xmlns:a16="http://schemas.microsoft.com/office/drawing/2014/main" id="{FD92DEDE-8CCC-4D5A-A87C-6D4AD8C4B580}"/>
              </a:ext>
            </a:extLst>
          </p:cNvPr>
          <p:cNvSpPr/>
          <p:nvPr/>
        </p:nvSpPr>
        <p:spPr>
          <a:xfrm>
            <a:off x="4222845" y="4898890"/>
            <a:ext cx="70374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Deadline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4" name="Elbow Connector 85">
            <a:extLst>
              <a:ext uri="{FF2B5EF4-FFF2-40B4-BE49-F238E27FC236}">
                <a16:creationId xmlns:a16="http://schemas.microsoft.com/office/drawing/2014/main" id="{ED2F0B51-3478-4720-BDF8-DD7B29CB36C3}"/>
              </a:ext>
            </a:extLst>
          </p:cNvPr>
          <p:cNvCxnSpPr>
            <a:cxnSpLocks/>
            <a:stCxn id="87" idx="3"/>
            <a:endCxn id="117" idx="3"/>
          </p:cNvCxnSpPr>
          <p:nvPr/>
        </p:nvCxnSpPr>
        <p:spPr>
          <a:xfrm flipV="1">
            <a:off x="4926585" y="2046537"/>
            <a:ext cx="2136944" cy="2995245"/>
          </a:xfrm>
          <a:prstGeom prst="bentConnector3">
            <a:avLst>
              <a:gd name="adj1" fmla="val 112920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8" name="Elbow Connector 85">
            <a:extLst>
              <a:ext uri="{FF2B5EF4-FFF2-40B4-BE49-F238E27FC236}">
                <a16:creationId xmlns:a16="http://schemas.microsoft.com/office/drawing/2014/main" id="{77D93BAA-6F83-4157-8F77-043E3F11FB25}"/>
              </a:ext>
            </a:extLst>
          </p:cNvPr>
          <p:cNvCxnSpPr>
            <a:cxnSpLocks/>
            <a:stCxn id="82" idx="3"/>
            <a:endCxn id="117" idx="3"/>
          </p:cNvCxnSpPr>
          <p:nvPr/>
        </p:nvCxnSpPr>
        <p:spPr>
          <a:xfrm flipV="1">
            <a:off x="4923104" y="2046537"/>
            <a:ext cx="2140425" cy="2223736"/>
          </a:xfrm>
          <a:prstGeom prst="bentConnector3">
            <a:avLst>
              <a:gd name="adj1" fmla="val 112899"/>
            </a:avLst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8FBB9DB-E26B-428F-AA6E-B20634747BE4}"/>
              </a:ext>
            </a:extLst>
          </p:cNvPr>
          <p:cNvSpPr txBox="1"/>
          <p:nvPr/>
        </p:nvSpPr>
        <p:spPr>
          <a:xfrm>
            <a:off x="6284543" y="124234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52" name="Rectangle 8">
            <a:extLst>
              <a:ext uri="{FF2B5EF4-FFF2-40B4-BE49-F238E27FC236}">
                <a16:creationId xmlns:a16="http://schemas.microsoft.com/office/drawing/2014/main" id="{E3E49166-60EC-4F8F-B638-FCC21B9FFB19}"/>
              </a:ext>
            </a:extLst>
          </p:cNvPr>
          <p:cNvSpPr/>
          <p:nvPr/>
        </p:nvSpPr>
        <p:spPr>
          <a:xfrm>
            <a:off x="1858646" y="4241254"/>
            <a:ext cx="12192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rgbClr val="7030A0"/>
                </a:solidFill>
              </a:rPr>
              <a:t>StartDateAndTime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253" name="Rectangle 8">
            <a:extLst>
              <a:ext uri="{FF2B5EF4-FFF2-40B4-BE49-F238E27FC236}">
                <a16:creationId xmlns:a16="http://schemas.microsoft.com/office/drawing/2014/main" id="{AAF4DF63-C809-4338-A983-831940495FB5}"/>
              </a:ext>
            </a:extLst>
          </p:cNvPr>
          <p:cNvSpPr/>
          <p:nvPr/>
        </p:nvSpPr>
        <p:spPr>
          <a:xfrm>
            <a:off x="1858646" y="4609172"/>
            <a:ext cx="1219200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EndDateAndTime</a:t>
            </a:r>
            <a:endParaRPr lang="en-US" sz="1050" dirty="0">
              <a:solidFill>
                <a:srgbClr val="7030A0"/>
              </a:solidFill>
            </a:endParaRPr>
          </a:p>
        </p:txBody>
      </p:sp>
      <p:cxnSp>
        <p:nvCxnSpPr>
          <p:cNvPr id="265" name="Elbow Connector 58">
            <a:extLst>
              <a:ext uri="{FF2B5EF4-FFF2-40B4-BE49-F238E27FC236}">
                <a16:creationId xmlns:a16="http://schemas.microsoft.com/office/drawing/2014/main" id="{E8902AAA-F5C8-446B-88AA-384C2790AF02}"/>
              </a:ext>
            </a:extLst>
          </p:cNvPr>
          <p:cNvCxnSpPr>
            <a:cxnSpLocks/>
            <a:stCxn id="93" idx="1"/>
            <a:endCxn id="252" idx="3"/>
          </p:cNvCxnSpPr>
          <p:nvPr/>
        </p:nvCxnSpPr>
        <p:spPr>
          <a:xfrm rot="10800000">
            <a:off x="3077847" y="4384147"/>
            <a:ext cx="902553" cy="26523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68" name="Elbow Connector 58">
            <a:extLst>
              <a:ext uri="{FF2B5EF4-FFF2-40B4-BE49-F238E27FC236}">
                <a16:creationId xmlns:a16="http://schemas.microsoft.com/office/drawing/2014/main" id="{A9D37834-AD78-452C-A0E4-1F0B40A9DA72}"/>
              </a:ext>
            </a:extLst>
          </p:cNvPr>
          <p:cNvCxnSpPr>
            <a:cxnSpLocks/>
            <a:stCxn id="93" idx="1"/>
            <a:endCxn id="253" idx="3"/>
          </p:cNvCxnSpPr>
          <p:nvPr/>
        </p:nvCxnSpPr>
        <p:spPr>
          <a:xfrm rot="10800000" flipV="1">
            <a:off x="3077847" y="4649382"/>
            <a:ext cx="902553" cy="10268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17" name="Elbow Connector 58">
            <a:extLst>
              <a:ext uri="{FF2B5EF4-FFF2-40B4-BE49-F238E27FC236}">
                <a16:creationId xmlns:a16="http://schemas.microsoft.com/office/drawing/2014/main" id="{C3093632-1500-432F-A9DB-7AB4773E006E}"/>
              </a:ext>
            </a:extLst>
          </p:cNvPr>
          <p:cNvCxnSpPr>
            <a:cxnSpLocks/>
            <a:stCxn id="112" idx="1"/>
            <a:endCxn id="253" idx="2"/>
          </p:cNvCxnSpPr>
          <p:nvPr/>
        </p:nvCxnSpPr>
        <p:spPr>
          <a:xfrm rot="10800000">
            <a:off x="2468246" y="4894955"/>
            <a:ext cx="1494154" cy="14682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>
            <a:extLst>
              <a:ext uri="{FF2B5EF4-FFF2-40B4-BE49-F238E27FC236}">
                <a16:creationId xmlns:a16="http://schemas.microsoft.com/office/drawing/2014/main" id="{38053985-49C0-46E7-9DCF-1E8B04211018}"/>
              </a:ext>
            </a:extLst>
          </p:cNvPr>
          <p:cNvSpPr/>
          <p:nvPr/>
        </p:nvSpPr>
        <p:spPr>
          <a:xfrm>
            <a:off x="1060489" y="3690189"/>
            <a:ext cx="1260298" cy="382445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{abstract}</a:t>
            </a:r>
          </a:p>
          <a:p>
            <a:pPr algn="ctr"/>
            <a:r>
              <a:rPr lang="en-SG" sz="1050" dirty="0" err="1">
                <a:solidFill>
                  <a:srgbClr val="7030A0"/>
                </a:solidFill>
              </a:rPr>
              <a:t>Java.util.Calendar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5">
            <a:extLst>
              <a:ext uri="{FF2B5EF4-FFF2-40B4-BE49-F238E27FC236}">
                <a16:creationId xmlns:a16="http://schemas.microsoft.com/office/drawing/2014/main" id="{9D67427A-2B61-4971-B55D-FECA217A905D}"/>
              </a:ext>
            </a:extLst>
          </p:cNvPr>
          <p:cNvCxnSpPr>
            <a:cxnSpLocks/>
            <a:stCxn id="252" idx="1"/>
            <a:endCxn id="125" idx="3"/>
          </p:cNvCxnSpPr>
          <p:nvPr/>
        </p:nvCxnSpPr>
        <p:spPr>
          <a:xfrm rot="10800000">
            <a:off x="1555432" y="4264068"/>
            <a:ext cx="303214" cy="120078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5">
            <a:extLst>
              <a:ext uri="{FF2B5EF4-FFF2-40B4-BE49-F238E27FC236}">
                <a16:creationId xmlns:a16="http://schemas.microsoft.com/office/drawing/2014/main" id="{A0FB9240-5F6A-4314-A3C0-59D5315D92D7}"/>
              </a:ext>
            </a:extLst>
          </p:cNvPr>
          <p:cNvCxnSpPr>
            <a:cxnSpLocks/>
            <a:stCxn id="253" idx="1"/>
            <a:endCxn id="125" idx="3"/>
          </p:cNvCxnSpPr>
          <p:nvPr/>
        </p:nvCxnSpPr>
        <p:spPr>
          <a:xfrm rot="10800000">
            <a:off x="1555432" y="4264068"/>
            <a:ext cx="303214" cy="487996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4" name="Rectangle 8">
            <a:extLst>
              <a:ext uri="{FF2B5EF4-FFF2-40B4-BE49-F238E27FC236}">
                <a16:creationId xmlns:a16="http://schemas.microsoft.com/office/drawing/2014/main" id="{FC5E9BBE-BA29-466E-87DB-E549C83DCF6F}"/>
              </a:ext>
            </a:extLst>
          </p:cNvPr>
          <p:cNvSpPr/>
          <p:nvPr/>
        </p:nvSpPr>
        <p:spPr>
          <a:xfrm>
            <a:off x="4238187" y="309273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Archive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85" name="Flowchart: Decision 96">
            <a:extLst>
              <a:ext uri="{FF2B5EF4-FFF2-40B4-BE49-F238E27FC236}">
                <a16:creationId xmlns:a16="http://schemas.microsoft.com/office/drawing/2014/main" id="{6A5FF266-C51C-4096-A31D-A2C77CC18DF3}"/>
              </a:ext>
            </a:extLst>
          </p:cNvPr>
          <p:cNvSpPr/>
          <p:nvPr/>
        </p:nvSpPr>
        <p:spPr>
          <a:xfrm>
            <a:off x="5414378" y="316545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86" name="Elbow Connector 63">
            <a:extLst>
              <a:ext uri="{FF2B5EF4-FFF2-40B4-BE49-F238E27FC236}">
                <a16:creationId xmlns:a16="http://schemas.microsoft.com/office/drawing/2014/main" id="{EE9C1E64-02F1-4593-A879-5B119D8AA9C5}"/>
              </a:ext>
            </a:extLst>
          </p:cNvPr>
          <p:cNvCxnSpPr>
            <a:cxnSpLocks/>
            <a:stCxn id="85" idx="3"/>
            <a:endCxn id="62" idx="1"/>
          </p:cNvCxnSpPr>
          <p:nvPr/>
        </p:nvCxnSpPr>
        <p:spPr>
          <a:xfrm flipV="1">
            <a:off x="5650426" y="2057388"/>
            <a:ext cx="286243" cy="119475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8" name="Rectangle 8">
            <a:extLst>
              <a:ext uri="{FF2B5EF4-FFF2-40B4-BE49-F238E27FC236}">
                <a16:creationId xmlns:a16="http://schemas.microsoft.com/office/drawing/2014/main" id="{E5EE7A86-858B-4AB0-8E94-A35E30A00B59}"/>
              </a:ext>
            </a:extLst>
          </p:cNvPr>
          <p:cNvSpPr/>
          <p:nvPr/>
        </p:nvSpPr>
        <p:spPr>
          <a:xfrm>
            <a:off x="4232373" y="353944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rgbClr val="7030A0"/>
                </a:solidFill>
              </a:rPr>
              <a:t>Bin</a:t>
            </a:r>
          </a:p>
        </p:txBody>
      </p:sp>
      <p:sp>
        <p:nvSpPr>
          <p:cNvPr id="89" name="Flowchart: Decision 96">
            <a:extLst>
              <a:ext uri="{FF2B5EF4-FFF2-40B4-BE49-F238E27FC236}">
                <a16:creationId xmlns:a16="http://schemas.microsoft.com/office/drawing/2014/main" id="{949CD2DD-7C3E-4172-8670-B8E57C938879}"/>
              </a:ext>
            </a:extLst>
          </p:cNvPr>
          <p:cNvSpPr/>
          <p:nvPr/>
        </p:nvSpPr>
        <p:spPr>
          <a:xfrm>
            <a:off x="5408564" y="361216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90" name="Elbow Connector 63">
            <a:extLst>
              <a:ext uri="{FF2B5EF4-FFF2-40B4-BE49-F238E27FC236}">
                <a16:creationId xmlns:a16="http://schemas.microsoft.com/office/drawing/2014/main" id="{7F134287-400C-42A6-8013-D79C3C996F45}"/>
              </a:ext>
            </a:extLst>
          </p:cNvPr>
          <p:cNvCxnSpPr>
            <a:cxnSpLocks/>
            <a:stCxn id="89" idx="3"/>
            <a:endCxn id="62" idx="1"/>
          </p:cNvCxnSpPr>
          <p:nvPr/>
        </p:nvCxnSpPr>
        <p:spPr>
          <a:xfrm flipV="1">
            <a:off x="5644612" y="2057388"/>
            <a:ext cx="292057" cy="164146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3" name="Flowchart: Decision 96">
            <a:extLst>
              <a:ext uri="{FF2B5EF4-FFF2-40B4-BE49-F238E27FC236}">
                <a16:creationId xmlns:a16="http://schemas.microsoft.com/office/drawing/2014/main" id="{7E42058C-7FC1-48B6-B0A0-82326A89238D}"/>
              </a:ext>
            </a:extLst>
          </p:cNvPr>
          <p:cNvSpPr/>
          <p:nvPr/>
        </p:nvSpPr>
        <p:spPr>
          <a:xfrm>
            <a:off x="3980399" y="456269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955D861-12E8-467E-A832-0CD2DE6AF70E}"/>
              </a:ext>
            </a:extLst>
          </p:cNvPr>
          <p:cNvSpPr txBox="1"/>
          <p:nvPr/>
        </p:nvSpPr>
        <p:spPr>
          <a:xfrm>
            <a:off x="2191212" y="502515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655E42-5836-4693-B2F5-1B27CF911181}"/>
              </a:ext>
            </a:extLst>
          </p:cNvPr>
          <p:cNvSpPr txBox="1"/>
          <p:nvPr/>
        </p:nvSpPr>
        <p:spPr>
          <a:xfrm>
            <a:off x="3114513" y="458508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2B94728-0874-4161-80F4-BA625CDF1506}"/>
              </a:ext>
            </a:extLst>
          </p:cNvPr>
          <p:cNvSpPr txBox="1"/>
          <p:nvPr/>
        </p:nvSpPr>
        <p:spPr>
          <a:xfrm>
            <a:off x="3097975" y="4114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12" name="Flowchart: Decision 96">
            <a:extLst>
              <a:ext uri="{FF2B5EF4-FFF2-40B4-BE49-F238E27FC236}">
                <a16:creationId xmlns:a16="http://schemas.microsoft.com/office/drawing/2014/main" id="{293ECA54-CC18-4A53-ABFD-453088B10C9C}"/>
              </a:ext>
            </a:extLst>
          </p:cNvPr>
          <p:cNvSpPr/>
          <p:nvPr/>
        </p:nvSpPr>
        <p:spPr>
          <a:xfrm>
            <a:off x="3962400" y="49550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7" name="Isosceles Triangle 102">
            <a:extLst>
              <a:ext uri="{FF2B5EF4-FFF2-40B4-BE49-F238E27FC236}">
                <a16:creationId xmlns:a16="http://schemas.microsoft.com/office/drawing/2014/main" id="{7AB74330-96D4-4F9A-BFF6-5D372946A3A3}"/>
              </a:ext>
            </a:extLst>
          </p:cNvPr>
          <p:cNvSpPr/>
          <p:nvPr/>
        </p:nvSpPr>
        <p:spPr>
          <a:xfrm rot="5400000" flipV="1">
            <a:off x="6840515" y="195877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25" name="Isosceles Triangle 102">
            <a:extLst>
              <a:ext uri="{FF2B5EF4-FFF2-40B4-BE49-F238E27FC236}">
                <a16:creationId xmlns:a16="http://schemas.microsoft.com/office/drawing/2014/main" id="{E11A4E98-7715-48AB-9F81-9BC93C69E921}"/>
              </a:ext>
            </a:extLst>
          </p:cNvPr>
          <p:cNvSpPr/>
          <p:nvPr/>
        </p:nvSpPr>
        <p:spPr>
          <a:xfrm rot="10710298" flipV="1">
            <a:off x="1417890" y="4088575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727200"/>
            <a:ext cx="7490735" cy="2997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3" name="Elbow Connector 63"/>
          <p:cNvCxnSpPr>
            <a:stCxn id="71" idx="3"/>
          </p:cNvCxnSpPr>
          <p:nvPr/>
        </p:nvCxnSpPr>
        <p:spPr>
          <a:xfrm flipV="1">
            <a:off x="6477000" y="3194131"/>
            <a:ext cx="95385" cy="416514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7" name="Elbow Connector 106"/>
          <p:cNvCxnSpPr>
            <a:stCxn id="9" idx="1"/>
          </p:cNvCxnSpPr>
          <p:nvPr/>
        </p:nvCxnSpPr>
        <p:spPr>
          <a:xfrm rot="5400000" flipH="1" flipV="1">
            <a:off x="4360065" y="1080909"/>
            <a:ext cx="378691" cy="4637261"/>
          </a:xfrm>
          <a:prstGeom prst="bentConnector4">
            <a:avLst>
              <a:gd name="adj1" fmla="val -101829"/>
              <a:gd name="adj2" fmla="val 99976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1" name="Isosceles Triangle 102"/>
          <p:cNvSpPr/>
          <p:nvPr/>
        </p:nvSpPr>
        <p:spPr>
          <a:xfrm rot="5400000" flipV="1">
            <a:off x="6253986" y="3522883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79490" y="2627420"/>
            <a:ext cx="10936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58680" y="2795516"/>
            <a:ext cx="220810" cy="528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422632" y="270882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487017" y="2847371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3984303" y="267399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30" name="Elbow Connector 29"/>
          <p:cNvCxnSpPr>
            <a:stCxn id="51" idx="3"/>
            <a:endCxn id="49" idx="1"/>
          </p:cNvCxnSpPr>
          <p:nvPr/>
        </p:nvCxnSpPr>
        <p:spPr>
          <a:xfrm>
            <a:off x="4220351" y="2760681"/>
            <a:ext cx="266666" cy="26007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/>
          <p:cNvSpPr/>
          <p:nvPr/>
        </p:nvSpPr>
        <p:spPr>
          <a:xfrm>
            <a:off x="4477328" y="2280569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UniqueTagList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9" name="Elbow Connector 58"/>
          <p:cNvCxnSpPr>
            <a:stCxn id="51" idx="3"/>
            <a:endCxn id="57" idx="1"/>
          </p:cNvCxnSpPr>
          <p:nvPr/>
        </p:nvCxnSpPr>
        <p:spPr>
          <a:xfrm flipV="1">
            <a:off x="4220351" y="2453949"/>
            <a:ext cx="256977" cy="30673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643227" y="294397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5879275" y="3030669"/>
            <a:ext cx="434402" cy="77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7" name="Rectangle 8"/>
          <p:cNvSpPr/>
          <p:nvPr/>
        </p:nvSpPr>
        <p:spPr>
          <a:xfrm>
            <a:off x="5336105" y="1809332"/>
            <a:ext cx="4837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Flowchart: Decision 96"/>
          <p:cNvSpPr/>
          <p:nvPr/>
        </p:nvSpPr>
        <p:spPr>
          <a:xfrm rot="16200000">
            <a:off x="4921666" y="206654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9" name="Elbow Connector 68"/>
          <p:cNvCxnSpPr>
            <a:stCxn id="68" idx="3"/>
            <a:endCxn id="67" idx="1"/>
          </p:cNvCxnSpPr>
          <p:nvPr/>
        </p:nvCxnSpPr>
        <p:spPr>
          <a:xfrm rot="5400000" flipH="1" flipV="1">
            <a:off x="5161650" y="1860752"/>
            <a:ext cx="52494" cy="296415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2" name="Rectangle 8"/>
          <p:cNvSpPr/>
          <p:nvPr/>
        </p:nvSpPr>
        <p:spPr>
          <a:xfrm>
            <a:off x="5128257" y="34290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stCxn id="78" idx="3"/>
            <a:endCxn id="76" idx="1"/>
          </p:cNvCxnSpPr>
          <p:nvPr/>
        </p:nvCxnSpPr>
        <p:spPr>
          <a:xfrm flipV="1">
            <a:off x="7277995" y="2707130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Email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stCxn id="78" idx="3"/>
            <a:endCxn id="83" idx="1"/>
          </p:cNvCxnSpPr>
          <p:nvPr/>
        </p:nvCxnSpPr>
        <p:spPr>
          <a:xfrm>
            <a:off x="7277995" y="3034891"/>
            <a:ext cx="434402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533171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stCxn id="99" idx="3"/>
          </p:cNvCxnSpPr>
          <p:nvPr/>
        </p:nvCxnSpPr>
        <p:spPr>
          <a:xfrm rot="16200000" flipH="1">
            <a:off x="3279321" y="2485431"/>
            <a:ext cx="29382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90981" y="2162997"/>
            <a:ext cx="270504" cy="175523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2660303" y="1806470"/>
            <a:ext cx="153992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527512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0" y="4239491"/>
            <a:ext cx="177594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UnmodifiableObservableList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5"/>
            <a:ext cx="831471" cy="554380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stCxn id="62" idx="0"/>
            <a:endCxn id="57" idx="3"/>
          </p:cNvCxnSpPr>
          <p:nvPr/>
        </p:nvCxnSpPr>
        <p:spPr>
          <a:xfrm rot="16200000" flipV="1">
            <a:off x="5948976" y="2139271"/>
            <a:ext cx="404117" cy="1033473"/>
          </a:xfrm>
          <a:prstGeom prst="bentConnector2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4324972" y="219122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324972" y="305886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89761" y="2495413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163172" y="177891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87923" y="256423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56370" y="338605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667770" y="32101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E7BFB5-2AFD-4A7B-8643-6404E6642679}"/>
              </a:ext>
            </a:extLst>
          </p:cNvPr>
          <p:cNvSpPr txBox="1"/>
          <p:nvPr/>
        </p:nvSpPr>
        <p:spPr>
          <a:xfrm>
            <a:off x="4581069" y="1154668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Original</a:t>
            </a:r>
          </a:p>
        </p:txBody>
      </p:sp>
    </p:spTree>
    <p:extLst>
      <p:ext uri="{BB962C8B-B14F-4D97-AF65-F5344CB8AC3E}">
        <p14:creationId xmlns:p14="http://schemas.microsoft.com/office/powerpoint/2010/main" val="2873296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138</Words>
  <Application>Microsoft Office PowerPoint</Application>
  <PresentationFormat>On-screen Show (4:3)</PresentationFormat>
  <Paragraphs>99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PC</cp:lastModifiedBy>
  <cp:revision>81</cp:revision>
  <dcterms:created xsi:type="dcterms:W3CDTF">2016-07-22T14:33:02Z</dcterms:created>
  <dcterms:modified xsi:type="dcterms:W3CDTF">2017-07-05T15:29:31Z</dcterms:modified>
</cp:coreProperties>
</file>