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1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457200"/>
            <a:ext cx="7239000" cy="5867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4236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21339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4062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21264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22175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5917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3073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3052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5050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8926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20607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9740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6318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9945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7392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11917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3651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9817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8292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9159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7205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977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7719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40529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7620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7569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3867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8343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12534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7838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9262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10418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11480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5485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4066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6933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967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8294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6512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10380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952991" y="2144297"/>
            <a:ext cx="703039" cy="2904970"/>
          </a:xfrm>
          <a:prstGeom prst="bentConnector3">
            <a:avLst>
              <a:gd name="adj1" fmla="val 139271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249251" y="49063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5411051" y="44958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916260" y="52904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7620000" y="2144297"/>
            <a:ext cx="36030" cy="3289043"/>
          </a:xfrm>
          <a:prstGeom prst="bentConnector3">
            <a:avLst>
              <a:gd name="adj1" fmla="val 866278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6292730" y="2144297"/>
            <a:ext cx="1363300" cy="2494395"/>
          </a:xfrm>
          <a:prstGeom prst="bentConnector3">
            <a:avLst>
              <a:gd name="adj1" fmla="val 12025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10622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5138196" y="50409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4508047" y="51780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877898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EntryDateAndTime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6012352" y="49542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4270437" y="5262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5220943" y="4837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678391" y="53466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20565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30099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3742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18896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22859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28471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4101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20812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20812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2081272"/>
            <a:ext cx="687855" cy="3221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2183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2" y="28916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4224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31810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5687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21551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30011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21551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4433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21551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>
            <a:extLst>
              <a:ext uri="{FF2B5EF4-FFF2-40B4-BE49-F238E27FC236}">
                <a16:creationId xmlns:a16="http://schemas.microsoft.com/office/drawing/2014/main" id="{903E1365-C308-4B91-A75F-2DFC5EDB686C}"/>
              </a:ext>
            </a:extLst>
          </p:cNvPr>
          <p:cNvSpPr/>
          <p:nvPr/>
        </p:nvSpPr>
        <p:spPr>
          <a:xfrm>
            <a:off x="2037784" y="49063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4" name="Elbow Connector 85">
            <a:extLst>
              <a:ext uri="{FF2B5EF4-FFF2-40B4-BE49-F238E27FC236}">
                <a16:creationId xmlns:a16="http://schemas.microsoft.com/office/drawing/2014/main" id="{7B704892-E660-4E06-9104-CA88FFF740AC}"/>
              </a:ext>
            </a:extLst>
          </p:cNvPr>
          <p:cNvCxnSpPr>
            <a:cxnSpLocks/>
            <a:stCxn id="80" idx="1"/>
            <a:endCxn id="135" idx="3"/>
          </p:cNvCxnSpPr>
          <p:nvPr/>
        </p:nvCxnSpPr>
        <p:spPr>
          <a:xfrm rot="10800000">
            <a:off x="3489482" y="5041119"/>
            <a:ext cx="388416" cy="10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02">
            <a:extLst>
              <a:ext uri="{FF2B5EF4-FFF2-40B4-BE49-F238E27FC236}">
                <a16:creationId xmlns:a16="http://schemas.microsoft.com/office/drawing/2014/main" id="{960F6039-F600-4C86-962C-9DF2ECC12C2B}"/>
              </a:ext>
            </a:extLst>
          </p:cNvPr>
          <p:cNvSpPr/>
          <p:nvPr/>
        </p:nvSpPr>
        <p:spPr>
          <a:xfrm rot="5400000" flipV="1">
            <a:off x="3266468" y="4953356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6027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41385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30927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22271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31804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39583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42259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40386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757B8828-27CE-4427-AB91-A272F8DA53D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968206" y="2695332"/>
            <a:ext cx="856620" cy="4851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11190CF-84F1-43D8-842C-0F704C362AC1}"/>
              </a:ext>
            </a:extLst>
          </p:cNvPr>
          <p:cNvSpPr/>
          <p:nvPr/>
        </p:nvSpPr>
        <p:spPr>
          <a:xfrm>
            <a:off x="4648560" y="5641218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OverdueCapable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Isosceles Triangle 102">
            <a:extLst>
              <a:ext uri="{FF2B5EF4-FFF2-40B4-BE49-F238E27FC236}">
                <a16:creationId xmlns:a16="http://schemas.microsoft.com/office/drawing/2014/main" id="{A65E0C52-5206-46DE-B54D-1FAACD215357}"/>
              </a:ext>
            </a:extLst>
          </p:cNvPr>
          <p:cNvSpPr/>
          <p:nvPr/>
        </p:nvSpPr>
        <p:spPr>
          <a:xfrm rot="5400000" flipV="1">
            <a:off x="5719131" y="573790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1A40DD81-A9E7-4CAF-BC25-3EE36E21651F}"/>
              </a:ext>
            </a:extLst>
          </p:cNvPr>
          <p:cNvCxnSpPr>
            <a:cxnSpLocks/>
            <a:stCxn id="96" idx="3"/>
            <a:endCxn id="77" idx="2"/>
          </p:cNvCxnSpPr>
          <p:nvPr/>
        </p:nvCxnSpPr>
        <p:spPr>
          <a:xfrm flipV="1">
            <a:off x="5942145" y="5192158"/>
            <a:ext cx="658976" cy="63350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63">
            <a:extLst>
              <a:ext uri="{FF2B5EF4-FFF2-40B4-BE49-F238E27FC236}">
                <a16:creationId xmlns:a16="http://schemas.microsoft.com/office/drawing/2014/main" id="{F581BE59-CB2A-4E09-BEEA-CD82754F6E5A}"/>
              </a:ext>
            </a:extLst>
          </p:cNvPr>
          <p:cNvCxnSpPr>
            <a:cxnSpLocks/>
            <a:stCxn id="96" idx="3"/>
            <a:endCxn id="87" idx="2"/>
          </p:cNvCxnSpPr>
          <p:nvPr/>
        </p:nvCxnSpPr>
        <p:spPr>
          <a:xfrm flipV="1">
            <a:off x="5942145" y="5576231"/>
            <a:ext cx="1325985" cy="2494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82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52400"/>
            <a:ext cx="7239000" cy="6019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06563" y="21188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6826" y="18291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126" idx="0"/>
          </p:cNvCxnSpPr>
          <p:nvPr/>
        </p:nvCxnSpPr>
        <p:spPr>
          <a:xfrm rot="5400000">
            <a:off x="1661508" y="3101457"/>
            <a:ext cx="110427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39065" y="18216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9773" y="19127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39233" y="22869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1038789" y="20025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2787" y="20004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03185" y="2200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08873" y="15878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41543" y="17559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05495" y="16692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829662" y="1327053"/>
            <a:ext cx="1156969" cy="5155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MiscEntryList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17173" y="16897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</p:cNvCxnSpPr>
          <p:nvPr/>
        </p:nvCxnSpPr>
        <p:spPr>
          <a:xfrm flipV="1">
            <a:off x="4153221" y="1434473"/>
            <a:ext cx="678824" cy="3419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832045" y="88696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153221" y="1060344"/>
            <a:ext cx="678824" cy="7161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529170" y="167696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994896" y="152442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230944" y="1611115"/>
            <a:ext cx="298226" cy="2392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705589" y="415727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291150" y="6729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31134" y="467147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683360" y="3748100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6641977" y="4572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878045" y="14521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5400000" flipH="1" flipV="1">
            <a:off x="6657140" y="1081912"/>
            <a:ext cx="677858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138" idx="3"/>
            <a:endCxn id="46" idx="0"/>
          </p:cNvCxnSpPr>
          <p:nvPr/>
        </p:nvCxnSpPr>
        <p:spPr>
          <a:xfrm rot="16200000" flipH="1">
            <a:off x="3297348" y="1529513"/>
            <a:ext cx="114374" cy="231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2589686" y="94864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343612" y="479095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3"/>
            <a:endCxn id="122" idx="1"/>
          </p:cNvCxnSpPr>
          <p:nvPr/>
        </p:nvCxnSpPr>
        <p:spPr>
          <a:xfrm rot="5400000" flipH="1" flipV="1">
            <a:off x="1516884" y="621473"/>
            <a:ext cx="795726" cy="85773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3"/>
            <a:endCxn id="57" idx="3"/>
          </p:cNvCxnSpPr>
          <p:nvPr/>
        </p:nvCxnSpPr>
        <p:spPr>
          <a:xfrm rot="16200000" flipV="1">
            <a:off x="6312294" y="737065"/>
            <a:ext cx="360497" cy="10070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564394" y="8432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3055" y="12437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59245" y="11018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06098" y="388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57509" y="1662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17306" y="1524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85753" y="23464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874694" y="733209"/>
            <a:ext cx="326181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6275493" y="1839497"/>
            <a:ext cx="1380537" cy="2981170"/>
          </a:xfrm>
          <a:prstGeom prst="bentConnector3">
            <a:avLst>
              <a:gd name="adj1" fmla="val 119999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5571753" y="467777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4733553" y="4267200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238762" y="5061848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6942502" y="1839497"/>
            <a:ext cx="713528" cy="3365243"/>
          </a:xfrm>
          <a:prstGeom prst="bentConnector3">
            <a:avLst>
              <a:gd name="adj1" fmla="val 138694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5615232" y="1839497"/>
            <a:ext cx="2040798" cy="2570595"/>
          </a:xfrm>
          <a:prstGeom prst="bentConnector3">
            <a:avLst>
              <a:gd name="adj1" fmla="val 113529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7052588" y="75746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80" idx="3"/>
          </p:cNvCxnSpPr>
          <p:nvPr/>
        </p:nvCxnSpPr>
        <p:spPr>
          <a:xfrm rot="10800000" flipV="1">
            <a:off x="4460698" y="4812341"/>
            <a:ext cx="874156" cy="126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80" idx="2"/>
          </p:cNvCxnSpPr>
          <p:nvPr/>
        </p:nvCxnSpPr>
        <p:spPr>
          <a:xfrm rot="10800000">
            <a:off x="3830549" y="4949431"/>
            <a:ext cx="2170344" cy="2553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3200400" y="4677775"/>
            <a:ext cx="1260298" cy="2716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5334854" y="47256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3592939" y="50335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4543445" y="46084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6000893" y="511804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7433016" y="175173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7A38C179-FD0A-4AFF-9DAD-D2B114E689D6}"/>
              </a:ext>
            </a:extLst>
          </p:cNvPr>
          <p:cNvSpPr/>
          <p:nvPr/>
        </p:nvSpPr>
        <p:spPr>
          <a:xfrm>
            <a:off x="2680736" y="2705120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{abstract}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746313-7EAE-4FD7-BA26-B0CF426E0CE1}"/>
              </a:ext>
            </a:extLst>
          </p:cNvPr>
          <p:cNvSpPr txBox="1"/>
          <p:nvPr/>
        </p:nvSpPr>
        <p:spPr>
          <a:xfrm>
            <a:off x="1969588" y="34373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A1485418-2743-47D1-BC42-2E0545F2FBE5}"/>
              </a:ext>
            </a:extLst>
          </p:cNvPr>
          <p:cNvCxnSpPr>
            <a:cxnSpLocks/>
            <a:stCxn id="139" idx="3"/>
            <a:endCxn id="49" idx="1"/>
          </p:cNvCxnSpPr>
          <p:nvPr/>
        </p:nvCxnSpPr>
        <p:spPr>
          <a:xfrm flipV="1">
            <a:off x="3968206" y="1584848"/>
            <a:ext cx="861456" cy="12908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3A8DF1E8-19BD-4490-BC77-A609B6FD5639}"/>
              </a:ext>
            </a:extLst>
          </p:cNvPr>
          <p:cNvSpPr/>
          <p:nvPr/>
        </p:nvSpPr>
        <p:spPr>
          <a:xfrm>
            <a:off x="4827831" y="1981179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4A845856-BC9D-446D-B86B-5856280A727B}"/>
              </a:ext>
            </a:extLst>
          </p:cNvPr>
          <p:cNvSpPr/>
          <p:nvPr/>
        </p:nvSpPr>
        <p:spPr>
          <a:xfrm>
            <a:off x="4836905" y="2542346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DeadlineList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A8F1CE5-EF77-4895-9413-B5BFC4CC6FF0}"/>
              </a:ext>
            </a:extLst>
          </p:cNvPr>
          <p:cNvSpPr/>
          <p:nvPr/>
        </p:nvSpPr>
        <p:spPr>
          <a:xfrm>
            <a:off x="4836905" y="3105351"/>
            <a:ext cx="1156969" cy="47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FloatingTaskList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6" name="Elbow Connector 29">
            <a:extLst>
              <a:ext uri="{FF2B5EF4-FFF2-40B4-BE49-F238E27FC236}">
                <a16:creationId xmlns:a16="http://schemas.microsoft.com/office/drawing/2014/main" id="{014CD831-8474-45B5-A953-0E87A8D1BFCA}"/>
              </a:ext>
            </a:extLst>
          </p:cNvPr>
          <p:cNvCxnSpPr>
            <a:cxnSpLocks/>
            <a:stCxn id="51" idx="3"/>
            <a:endCxn id="103" idx="1"/>
          </p:cNvCxnSpPr>
          <p:nvPr/>
        </p:nvCxnSpPr>
        <p:spPr>
          <a:xfrm>
            <a:off x="4153221" y="1776472"/>
            <a:ext cx="683684" cy="15669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Elbow Connector 29">
            <a:extLst>
              <a:ext uri="{FF2B5EF4-FFF2-40B4-BE49-F238E27FC236}">
                <a16:creationId xmlns:a16="http://schemas.microsoft.com/office/drawing/2014/main" id="{FF0147D8-05B1-43A2-91FD-96D842923B11}"/>
              </a:ext>
            </a:extLst>
          </p:cNvPr>
          <p:cNvCxnSpPr>
            <a:cxnSpLocks/>
            <a:stCxn id="51" idx="3"/>
            <a:endCxn id="102" idx="1"/>
          </p:cNvCxnSpPr>
          <p:nvPr/>
        </p:nvCxnSpPr>
        <p:spPr>
          <a:xfrm>
            <a:off x="4153221" y="1776472"/>
            <a:ext cx="683684" cy="10038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Elbow Connector 29">
            <a:extLst>
              <a:ext uri="{FF2B5EF4-FFF2-40B4-BE49-F238E27FC236}">
                <a16:creationId xmlns:a16="http://schemas.microsoft.com/office/drawing/2014/main" id="{8D0A22F4-57A2-4BAC-8BD2-4A1F476185C4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4153221" y="1776472"/>
            <a:ext cx="687855" cy="3221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4E0032F-C669-4A6F-B13A-1CD078CFD018}"/>
              </a:ext>
            </a:extLst>
          </p:cNvPr>
          <p:cNvSpPr txBox="1"/>
          <p:nvPr/>
        </p:nvSpPr>
        <p:spPr>
          <a:xfrm>
            <a:off x="4582923" y="1878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6D18B1-494C-430F-B3B3-D7939FAC6C97}"/>
              </a:ext>
            </a:extLst>
          </p:cNvPr>
          <p:cNvSpPr txBox="1"/>
          <p:nvPr/>
        </p:nvSpPr>
        <p:spPr>
          <a:xfrm>
            <a:off x="4582922" y="25868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205EF0B-72A3-4D39-8DFB-C0D4112A9F87}"/>
              </a:ext>
            </a:extLst>
          </p:cNvPr>
          <p:cNvSpPr txBox="1"/>
          <p:nvPr/>
        </p:nvSpPr>
        <p:spPr>
          <a:xfrm>
            <a:off x="4575940" y="31176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63">
            <a:extLst>
              <a:ext uri="{FF2B5EF4-FFF2-40B4-BE49-F238E27FC236}">
                <a16:creationId xmlns:a16="http://schemas.microsoft.com/office/drawing/2014/main" id="{E4272A99-3839-46E7-A606-42180039EDED}"/>
              </a:ext>
            </a:extLst>
          </p:cNvPr>
          <p:cNvCxnSpPr>
            <a:cxnSpLocks/>
          </p:cNvCxnSpPr>
          <p:nvPr/>
        </p:nvCxnSpPr>
        <p:spPr>
          <a:xfrm>
            <a:off x="3963174" y="2876211"/>
            <a:ext cx="864657" cy="56109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Flowchart: Decision 96">
            <a:extLst>
              <a:ext uri="{FF2B5EF4-FFF2-40B4-BE49-F238E27FC236}">
                <a16:creationId xmlns:a16="http://schemas.microsoft.com/office/drawing/2014/main" id="{D2B8E737-BBB7-4B8C-BDF8-2EF7A3E1DE44}"/>
              </a:ext>
            </a:extLst>
          </p:cNvPr>
          <p:cNvSpPr/>
          <p:nvPr/>
        </p:nvSpPr>
        <p:spPr>
          <a:xfrm>
            <a:off x="6011342" y="32639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374521C2-65BA-4C6B-99B3-454966DC871F}"/>
              </a:ext>
            </a:extLst>
          </p:cNvPr>
          <p:cNvCxnSpPr>
            <a:cxnSpLocks/>
            <a:stCxn id="127" idx="3"/>
            <a:endCxn id="62" idx="1"/>
          </p:cNvCxnSpPr>
          <p:nvPr/>
        </p:nvCxnSpPr>
        <p:spPr>
          <a:xfrm flipV="1">
            <a:off x="6247390" y="1850348"/>
            <a:ext cx="281780" cy="15002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Flowchart: Decision 96">
            <a:extLst>
              <a:ext uri="{FF2B5EF4-FFF2-40B4-BE49-F238E27FC236}">
                <a16:creationId xmlns:a16="http://schemas.microsoft.com/office/drawing/2014/main" id="{29550259-9575-4556-85FA-77BF2816480E}"/>
              </a:ext>
            </a:extLst>
          </p:cNvPr>
          <p:cNvSpPr/>
          <p:nvPr/>
        </p:nvSpPr>
        <p:spPr>
          <a:xfrm>
            <a:off x="6011146" y="269637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63">
            <a:extLst>
              <a:ext uri="{FF2B5EF4-FFF2-40B4-BE49-F238E27FC236}">
                <a16:creationId xmlns:a16="http://schemas.microsoft.com/office/drawing/2014/main" id="{EB39E71E-810D-4B41-98B2-26F71047CDC8}"/>
              </a:ext>
            </a:extLst>
          </p:cNvPr>
          <p:cNvCxnSpPr>
            <a:cxnSpLocks/>
            <a:stCxn id="130" idx="3"/>
            <a:endCxn id="62" idx="1"/>
          </p:cNvCxnSpPr>
          <p:nvPr/>
        </p:nvCxnSpPr>
        <p:spPr>
          <a:xfrm flipV="1">
            <a:off x="6247194" y="1850348"/>
            <a:ext cx="281976" cy="93271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94A79EB7-80BA-4FBB-9C94-4480E40AF89C}"/>
              </a:ext>
            </a:extLst>
          </p:cNvPr>
          <p:cNvSpPr/>
          <p:nvPr/>
        </p:nvSpPr>
        <p:spPr>
          <a:xfrm>
            <a:off x="5999067" y="21385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63">
            <a:extLst>
              <a:ext uri="{FF2B5EF4-FFF2-40B4-BE49-F238E27FC236}">
                <a16:creationId xmlns:a16="http://schemas.microsoft.com/office/drawing/2014/main" id="{26376927-F58A-48A5-B14D-FD12DFD768F8}"/>
              </a:ext>
            </a:extLst>
          </p:cNvPr>
          <p:cNvCxnSpPr>
            <a:cxnSpLocks/>
            <a:stCxn id="132" idx="3"/>
            <a:endCxn id="62" idx="1"/>
          </p:cNvCxnSpPr>
          <p:nvPr/>
        </p:nvCxnSpPr>
        <p:spPr>
          <a:xfrm flipV="1">
            <a:off x="6235115" y="1850348"/>
            <a:ext cx="294055" cy="37493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8" name="Isosceles Triangle 102">
            <a:extLst>
              <a:ext uri="{FF2B5EF4-FFF2-40B4-BE49-F238E27FC236}">
                <a16:creationId xmlns:a16="http://schemas.microsoft.com/office/drawing/2014/main" id="{C405A132-B740-400A-9F71-C6A22C29B147}"/>
              </a:ext>
            </a:extLst>
          </p:cNvPr>
          <p:cNvSpPr/>
          <p:nvPr/>
        </p:nvSpPr>
        <p:spPr>
          <a:xfrm>
            <a:off x="3218128" y="129795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15" name="Isosceles Triangle 102">
            <a:extLst>
              <a:ext uri="{FF2B5EF4-FFF2-40B4-BE49-F238E27FC236}">
                <a16:creationId xmlns:a16="http://schemas.microsoft.com/office/drawing/2014/main" id="{E503DD09-E729-4510-AC1D-BB2C3C1A7DEA}"/>
              </a:ext>
            </a:extLst>
          </p:cNvPr>
          <p:cNvSpPr/>
          <p:nvPr/>
        </p:nvSpPr>
        <p:spPr>
          <a:xfrm rot="16200000">
            <a:off x="4681253" y="383371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139" name="Isosceles Triangle 102">
            <a:extLst>
              <a:ext uri="{FF2B5EF4-FFF2-40B4-BE49-F238E27FC236}">
                <a16:creationId xmlns:a16="http://schemas.microsoft.com/office/drawing/2014/main" id="{7EB10A3D-1FBF-428D-96DB-009E1EC6B9BB}"/>
              </a:ext>
            </a:extLst>
          </p:cNvPr>
          <p:cNvSpPr/>
          <p:nvPr/>
        </p:nvSpPr>
        <p:spPr>
          <a:xfrm rot="5400000" flipV="1">
            <a:off x="3745192" y="278790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3EAC6062-FC92-44FF-950F-6E2016012F78}"/>
              </a:ext>
            </a:extLst>
          </p:cNvPr>
          <p:cNvCxnSpPr>
            <a:cxnSpLocks/>
            <a:stCxn id="62" idx="2"/>
            <a:endCxn id="115" idx="3"/>
          </p:cNvCxnSpPr>
          <p:nvPr/>
        </p:nvCxnSpPr>
        <p:spPr>
          <a:xfrm rot="5400000">
            <a:off x="5005678" y="1922318"/>
            <a:ext cx="1897751" cy="210057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63">
            <a:extLst>
              <a:ext uri="{FF2B5EF4-FFF2-40B4-BE49-F238E27FC236}">
                <a16:creationId xmlns:a16="http://schemas.microsoft.com/office/drawing/2014/main" id="{3F1E1C5F-4AAB-4BAC-985F-016261F7AD19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3968206" y="2875667"/>
            <a:ext cx="859625" cy="54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Rectangle 8">
            <a:extLst>
              <a:ext uri="{FF2B5EF4-FFF2-40B4-BE49-F238E27FC236}">
                <a16:creationId xmlns:a16="http://schemas.microsoft.com/office/drawing/2014/main" id="{E895CE26-762D-4FE3-92C5-E40C1E7C9AB3}"/>
              </a:ext>
            </a:extLst>
          </p:cNvPr>
          <p:cNvSpPr/>
          <p:nvPr/>
        </p:nvSpPr>
        <p:spPr>
          <a:xfrm>
            <a:off x="1640299" y="3653594"/>
            <a:ext cx="1146688" cy="53502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javafx.collections.transformation</a:t>
            </a:r>
            <a:endParaRPr lang="en-US" sz="1050" dirty="0">
              <a:solidFill>
                <a:srgbClr val="7030A0"/>
              </a:solidFill>
            </a:endParaRP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.</a:t>
            </a:r>
            <a:r>
              <a:rPr lang="en-US" sz="1050" dirty="0" err="1">
                <a:solidFill>
                  <a:srgbClr val="7030A0"/>
                </a:solidFill>
              </a:rPr>
              <a:t>FilteredList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106">
            <a:extLst>
              <a:ext uri="{FF2B5EF4-FFF2-40B4-BE49-F238E27FC236}">
                <a16:creationId xmlns:a16="http://schemas.microsoft.com/office/drawing/2014/main" id="{BF83FBE8-488A-472A-8F15-95B10D9050A2}"/>
              </a:ext>
            </a:extLst>
          </p:cNvPr>
          <p:cNvCxnSpPr>
            <a:cxnSpLocks/>
            <a:stCxn id="126" idx="3"/>
            <a:endCxn id="72" idx="1"/>
          </p:cNvCxnSpPr>
          <p:nvPr/>
        </p:nvCxnSpPr>
        <p:spPr>
          <a:xfrm>
            <a:off x="2786987" y="3921108"/>
            <a:ext cx="896373" cy="3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2EBB965-AEB9-4887-A96E-F0EE124EB42F}"/>
              </a:ext>
            </a:extLst>
          </p:cNvPr>
          <p:cNvSpPr txBox="1"/>
          <p:nvPr/>
        </p:nvSpPr>
        <p:spPr>
          <a:xfrm>
            <a:off x="3414059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757B8828-27CE-4427-AB91-A272F8DA53D0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968206" y="2390532"/>
            <a:ext cx="856620" cy="4851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11190CF-84F1-43D8-842C-0F704C362AC1}"/>
              </a:ext>
            </a:extLst>
          </p:cNvPr>
          <p:cNvSpPr/>
          <p:nvPr/>
        </p:nvSpPr>
        <p:spPr>
          <a:xfrm>
            <a:off x="6898746" y="5520537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OverdueCapable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6" name="Isosceles Triangle 102">
            <a:extLst>
              <a:ext uri="{FF2B5EF4-FFF2-40B4-BE49-F238E27FC236}">
                <a16:creationId xmlns:a16="http://schemas.microsoft.com/office/drawing/2014/main" id="{A65E0C52-5206-46DE-B54D-1FAACD215357}"/>
              </a:ext>
            </a:extLst>
          </p:cNvPr>
          <p:cNvSpPr/>
          <p:nvPr/>
        </p:nvSpPr>
        <p:spPr>
          <a:xfrm rot="16200000" flipV="1">
            <a:off x="6675732" y="561700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1A40DD81-A9E7-4CAF-BC25-3EE36E21651F}"/>
              </a:ext>
            </a:extLst>
          </p:cNvPr>
          <p:cNvCxnSpPr>
            <a:cxnSpLocks/>
            <a:stCxn id="96" idx="3"/>
            <a:endCxn id="77" idx="2"/>
          </p:cNvCxnSpPr>
          <p:nvPr/>
        </p:nvCxnSpPr>
        <p:spPr>
          <a:xfrm rot="10800000">
            <a:off x="5923623" y="4963558"/>
            <a:ext cx="799600" cy="74121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63">
            <a:extLst>
              <a:ext uri="{FF2B5EF4-FFF2-40B4-BE49-F238E27FC236}">
                <a16:creationId xmlns:a16="http://schemas.microsoft.com/office/drawing/2014/main" id="{F581BE59-CB2A-4E09-BEEA-CD82754F6E5A}"/>
              </a:ext>
            </a:extLst>
          </p:cNvPr>
          <p:cNvCxnSpPr>
            <a:cxnSpLocks/>
            <a:stCxn id="96" idx="3"/>
            <a:endCxn id="87" idx="2"/>
          </p:cNvCxnSpPr>
          <p:nvPr/>
        </p:nvCxnSpPr>
        <p:spPr>
          <a:xfrm rot="10800000">
            <a:off x="6590633" y="5347632"/>
            <a:ext cx="132591" cy="35713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>
            <a:extLst>
              <a:ext uri="{FF2B5EF4-FFF2-40B4-BE49-F238E27FC236}">
                <a16:creationId xmlns:a16="http://schemas.microsoft.com/office/drawing/2014/main" id="{B237C62A-9ED3-453C-92A3-B6ADA425158D}"/>
              </a:ext>
            </a:extLst>
          </p:cNvPr>
          <p:cNvSpPr/>
          <p:nvPr/>
        </p:nvSpPr>
        <p:spPr>
          <a:xfrm>
            <a:off x="4023346" y="5520537"/>
            <a:ext cx="1099150" cy="37714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OverlapCapable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Isosceles Triangle 102">
            <a:extLst>
              <a:ext uri="{FF2B5EF4-FFF2-40B4-BE49-F238E27FC236}">
                <a16:creationId xmlns:a16="http://schemas.microsoft.com/office/drawing/2014/main" id="{AEC96466-6293-4A32-A72F-968FA5D0B965}"/>
              </a:ext>
            </a:extLst>
          </p:cNvPr>
          <p:cNvSpPr/>
          <p:nvPr/>
        </p:nvSpPr>
        <p:spPr>
          <a:xfrm rot="5400000" flipV="1">
            <a:off x="5093918" y="562620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2" name="Elbow Connector 63">
            <a:extLst>
              <a:ext uri="{FF2B5EF4-FFF2-40B4-BE49-F238E27FC236}">
                <a16:creationId xmlns:a16="http://schemas.microsoft.com/office/drawing/2014/main" id="{941E4349-EB7B-4469-B2AC-57D95BE7193F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5316932" y="4963558"/>
            <a:ext cx="472573" cy="75041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7309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171</Words>
  <Application>Microsoft Office PowerPoint</Application>
  <PresentationFormat>On-screen Show (4:3)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112</cp:revision>
  <dcterms:created xsi:type="dcterms:W3CDTF">2016-07-22T14:33:02Z</dcterms:created>
  <dcterms:modified xsi:type="dcterms:W3CDTF">2017-07-23T11:35:00Z</dcterms:modified>
</cp:coreProperties>
</file>