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20" y="-15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19233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1927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CategoryListPanel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19233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99300"/>
            <a:ext cx="119233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61695" y="435733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19233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19444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29478" y="3454673"/>
            <a:ext cx="134969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184119" y="3676012"/>
            <a:ext cx="2396440" cy="4203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785239" y="2286000"/>
            <a:ext cx="1744730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1409" y="3117192"/>
            <a:ext cx="2189753" cy="5273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16715" y="2154526"/>
            <a:ext cx="1481780" cy="1744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459327" y="2611538"/>
            <a:ext cx="2396180" cy="1745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258207" y="2812658"/>
            <a:ext cx="2798421" cy="1745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55307" y="1815558"/>
            <a:ext cx="804221" cy="1745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505389" y="4019447"/>
            <a:ext cx="139612" cy="7729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691557" y="2379308"/>
            <a:ext cx="1931721" cy="1745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768600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82148" y="4604249"/>
            <a:ext cx="2261194" cy="12015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D51F29EC-C575-41D6-9946-4E1745602BBB}"/>
              </a:ext>
            </a:extLst>
          </p:cNvPr>
          <p:cNvSpPr/>
          <p:nvPr/>
        </p:nvSpPr>
        <p:spPr>
          <a:xfrm>
            <a:off x="3961695" y="391051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CategoryCard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5" name="Elbow Connector 136">
            <a:extLst>
              <a:ext uri="{FF2B5EF4-FFF2-40B4-BE49-F238E27FC236}">
                <a16:creationId xmlns:a16="http://schemas.microsoft.com/office/drawing/2014/main" id="{3F2E60B5-3EB4-438E-93D3-DEA5F165F6CE}"/>
              </a:ext>
            </a:extLst>
          </p:cNvPr>
          <p:cNvCxnSpPr>
            <a:cxnSpLocks/>
            <a:stCxn id="34" idx="2"/>
            <a:endCxn id="64" idx="1"/>
          </p:cNvCxnSpPr>
          <p:nvPr/>
        </p:nvCxnSpPr>
        <p:spPr>
          <a:xfrm rot="16200000" flipH="1">
            <a:off x="3503920" y="3571163"/>
            <a:ext cx="142738" cy="77281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Freeform 117">
            <a:extLst>
              <a:ext uri="{FF2B5EF4-FFF2-40B4-BE49-F238E27FC236}">
                <a16:creationId xmlns:a16="http://schemas.microsoft.com/office/drawing/2014/main" id="{4F715014-32AA-46D6-A65A-7BAE3FEF59EB}"/>
              </a:ext>
            </a:extLst>
          </p:cNvPr>
          <p:cNvSpPr/>
          <p:nvPr/>
        </p:nvSpPr>
        <p:spPr>
          <a:xfrm flipV="1">
            <a:off x="4461720" y="4162045"/>
            <a:ext cx="2261194" cy="12015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2017-07-23T16:46:18Z</dcterms:modified>
</cp:coreProperties>
</file>