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33598" y="1650305"/>
            <a:ext cx="26111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1676400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68824"/>
            <a:ext cx="142006" cy="469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962400" y="1524000"/>
            <a:ext cx="18291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67180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33600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14456" y="5395800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Yogamurti Sutanto</cp:lastModifiedBy>
  <cp:revision>58</cp:revision>
  <dcterms:created xsi:type="dcterms:W3CDTF">2016-07-22T14:33:02Z</dcterms:created>
  <dcterms:modified xsi:type="dcterms:W3CDTF">2017-07-16T12:51:31Z</dcterms:modified>
</cp:coreProperties>
</file>