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0070C0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300" y="4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delete 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5933598" y="1650305"/>
            <a:ext cx="261119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343400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deleteTask</a:t>
            </a:r>
            <a:r>
              <a:rPr lang="en-US" sz="1400" dirty="0">
                <a:solidFill>
                  <a:srgbClr val="7030A0"/>
                </a:solidFill>
              </a:rPr>
              <a:t>(Task)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48400" y="1676400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TaskBookChangedEvent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668824"/>
            <a:ext cx="142006" cy="46916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>
            <a:cxnSpLocks/>
          </p:cNvCxnSpPr>
          <p:nvPr/>
        </p:nvCxnSpPr>
        <p:spPr>
          <a:xfrm>
            <a:off x="3962400" y="1524000"/>
            <a:ext cx="182919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cxnSpLocks/>
            <a:endCxn id="41" idx="2"/>
          </p:cNvCxnSpPr>
          <p:nvPr/>
        </p:nvCxnSpPr>
        <p:spPr>
          <a:xfrm>
            <a:off x="5943992" y="2137989"/>
            <a:ext cx="2671805" cy="1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133600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TaskBookChangedEvent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handleTaskBookChangedEvent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614456" y="5395800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handleTaskBookChangedEvent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</TotalTime>
  <Words>41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Yogamurti Sutanto</cp:lastModifiedBy>
  <cp:revision>58</cp:revision>
  <dcterms:created xsi:type="dcterms:W3CDTF">2016-07-22T14:33:02Z</dcterms:created>
  <dcterms:modified xsi:type="dcterms:W3CDTF">2017-07-16T12:33:05Z</dcterms:modified>
</cp:coreProperties>
</file>