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>
        <p:scale>
          <a:sx n="75" d="100"/>
          <a:sy n="75" d="100"/>
        </p:scale>
        <p:origin x="1324" y="-2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17926" y="2283805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16639" y="3328061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5072295" y="3581400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 flipV="1">
            <a:off x="2876130" y="3754780"/>
            <a:ext cx="2196165" cy="21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743200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72832" y="3766112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18742" y="2286000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463340" y="2362200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88711" y="1962202"/>
            <a:ext cx="254462" cy="555486"/>
            <a:chOff x="3949242" y="578739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583042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8" name="Group 67"/>
          <p:cNvGrpSpPr/>
          <p:nvPr/>
        </p:nvGrpSpPr>
        <p:grpSpPr>
          <a:xfrm rot="5400000">
            <a:off x="5293939" y="2979849"/>
            <a:ext cx="555486" cy="254462"/>
            <a:chOff x="3703315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15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477751" y="3633964"/>
            <a:ext cx="479034" cy="21398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956267" y="3112479"/>
            <a:ext cx="1523290" cy="21270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63"/>
          <p:cNvCxnSpPr>
            <a:cxnSpLocks/>
            <a:stCxn id="16" idx="0"/>
            <a:endCxn id="42" idx="2"/>
          </p:cNvCxnSpPr>
          <p:nvPr/>
        </p:nvCxnSpPr>
        <p:spPr>
          <a:xfrm rot="5400000" flipH="1" flipV="1">
            <a:off x="4890969" y="3106811"/>
            <a:ext cx="948640" cy="53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5912377" y="2457185"/>
            <a:ext cx="605549" cy="219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641018" y="2284102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>
            <a:off x="3189584" y="2449491"/>
            <a:ext cx="451435" cy="49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4419600" y="2438400"/>
            <a:ext cx="3810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Yogamurti Sutanto</cp:lastModifiedBy>
  <cp:revision>86</cp:revision>
  <dcterms:created xsi:type="dcterms:W3CDTF">2016-07-22T14:33:02Z</dcterms:created>
  <dcterms:modified xsi:type="dcterms:W3CDTF">2017-07-16T12:24:50Z</dcterms:modified>
</cp:coreProperties>
</file>