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1447800"/>
            <a:ext cx="8458200" cy="354992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cxnSpLocks/>
            <a:stCxn id="44" idx="0"/>
          </p:cNvCxnSpPr>
          <p:nvPr/>
        </p:nvCxnSpPr>
        <p:spPr>
          <a:xfrm flipV="1">
            <a:off x="1606166" y="2674869"/>
            <a:ext cx="1981200" cy="12403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41" idx="0"/>
          </p:cNvCxnSpPr>
          <p:nvPr/>
        </p:nvCxnSpPr>
        <p:spPr>
          <a:xfrm flipV="1">
            <a:off x="3587366" y="2674869"/>
            <a:ext cx="603634" cy="12336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03292FD-CA03-4609-928E-6EEDC3B12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14699"/>
              </p:ext>
            </p:extLst>
          </p:nvPr>
        </p:nvGraphicFramePr>
        <p:xfrm>
          <a:off x="2640832" y="3908563"/>
          <a:ext cx="18930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val="307884219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DeleteCommand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870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CE50557-0CE6-480A-B510-902CDDC0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43226"/>
              </p:ext>
            </p:extLst>
          </p:nvPr>
        </p:nvGraphicFramePr>
        <p:xfrm>
          <a:off x="659632" y="3915189"/>
          <a:ext cx="18930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val="307884219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AddCommand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870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DF23C31-43DA-414E-8481-E4C3DFA69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21497"/>
              </p:ext>
            </p:extLst>
          </p:nvPr>
        </p:nvGraphicFramePr>
        <p:xfrm>
          <a:off x="4625345" y="3908563"/>
          <a:ext cx="18930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val="307884219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870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340BDAA-35C3-43EC-BDC4-742C842AE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2819"/>
              </p:ext>
            </p:extLst>
          </p:nvPr>
        </p:nvGraphicFramePr>
        <p:xfrm>
          <a:off x="6609858" y="3921815"/>
          <a:ext cx="18930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val="307884219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UndoCommand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870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EC2BB2D-6F6A-4362-8936-1934BE53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65075"/>
              </p:ext>
            </p:extLst>
          </p:nvPr>
        </p:nvGraphicFramePr>
        <p:xfrm>
          <a:off x="3587366" y="1763782"/>
          <a:ext cx="18930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69">
                  <a:extLst>
                    <a:ext uri="{9D8B030D-6E8A-4147-A177-3AD203B41FA5}">
                      <a16:colId xmlns:a16="http://schemas.microsoft.com/office/drawing/2014/main" val="3078842199"/>
                    </a:ext>
                  </a:extLst>
                </a:gridCol>
              </a:tblGrid>
              <a:tr h="45554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6403"/>
                  </a:ext>
                </a:extLst>
              </a:tr>
              <a:tr h="455544">
                <a:tc>
                  <a:txBody>
                    <a:bodyPr/>
                    <a:lstStyle/>
                    <a:p>
                      <a:r>
                        <a:rPr lang="en-SG" sz="2400" dirty="0"/>
                        <a:t>+execute()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87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2782B6-B4CB-45E1-98B8-519C92B6E424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76800" y="2674869"/>
            <a:ext cx="695079" cy="12336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3D5460-27BD-432D-9A13-9DBBB4006288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5480436" y="2674869"/>
            <a:ext cx="2075956" cy="124694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5623A6-921E-4CF0-B430-CFF4B563B082}"/>
              </a:ext>
            </a:extLst>
          </p:cNvPr>
          <p:cNvSpPr txBox="1"/>
          <p:nvPr/>
        </p:nvSpPr>
        <p:spPr>
          <a:xfrm>
            <a:off x="457200" y="1592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err="1"/>
              <a:t>logic.commands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Chi Shien</cp:lastModifiedBy>
  <cp:revision>61</cp:revision>
  <dcterms:created xsi:type="dcterms:W3CDTF">2016-07-22T14:33:02Z</dcterms:created>
  <dcterms:modified xsi:type="dcterms:W3CDTF">2017-07-11T18:09:50Z</dcterms:modified>
</cp:coreProperties>
</file>