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300" y="-46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609600" y="1752600"/>
            <a:ext cx="7871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366915" y="31838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173698" y="28940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</p:cNvCxnSpPr>
          <p:nvPr/>
        </p:nvCxnSpPr>
        <p:spPr>
          <a:xfrm flipV="1">
            <a:off x="5966735" y="3219531"/>
            <a:ext cx="95385" cy="41651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3849800" y="11063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445937" y="28866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116645" y="29776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146105" y="33519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5743721" y="35482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399826" y="30654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339659" y="30654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910057" y="32652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369225" y="26528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TaskManager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148415" y="28209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1912367" y="27342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3976752" y="28727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474038" y="26993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3710086" y="27860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3967063" y="23059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sz="1000" dirty="0" err="1">
                <a:solidFill>
                  <a:srgbClr val="7030A0"/>
                </a:solidFill>
              </a:rPr>
              <a:t>UniqueTagList</a:t>
            </a:r>
            <a:endParaRPr lang="en-SG" sz="100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3710086" y="24793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5803412" y="28834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BasicTask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132962" y="29693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369010" y="30560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4825840" y="1834732"/>
            <a:ext cx="68369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411401" y="20919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4651385" y="18861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4529424" y="3454400"/>
            <a:ext cx="1245537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BasicTaskFeatures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202131" y="2589638"/>
            <a:ext cx="95126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startDateTime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6531682" y="29736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  <a:stCxn id="78" idx="3"/>
            <a:endCxn id="76" idx="1"/>
          </p:cNvCxnSpPr>
          <p:nvPr/>
        </p:nvCxnSpPr>
        <p:spPr>
          <a:xfrm flipV="1">
            <a:off x="6767730" y="2732530"/>
            <a:ext cx="434401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202131" y="2912616"/>
            <a:ext cx="951267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endDateTime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cxnSpLocks/>
            <a:stCxn id="78" idx="3"/>
            <a:endCxn id="80" idx="1"/>
          </p:cNvCxnSpPr>
          <p:nvPr/>
        </p:nvCxnSpPr>
        <p:spPr>
          <a:xfrm flipV="1">
            <a:off x="6767730" y="3055508"/>
            <a:ext cx="434401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202132" y="3235594"/>
            <a:ext cx="951264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>
                <a:solidFill>
                  <a:srgbClr val="7030A0"/>
                </a:solidFill>
              </a:rPr>
              <a:t>taskType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cxnSpLocks/>
            <a:stCxn id="78" idx="3"/>
            <a:endCxn id="83" idx="1"/>
          </p:cNvCxnSpPr>
          <p:nvPr/>
        </p:nvCxnSpPr>
        <p:spPr>
          <a:xfrm>
            <a:off x="6767730" y="30602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202131" y="3558571"/>
            <a:ext cx="95126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isCompleted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cxnSpLocks/>
            <a:stCxn id="78" idx="3"/>
            <a:endCxn id="85" idx="1"/>
          </p:cNvCxnSpPr>
          <p:nvPr/>
        </p:nvCxnSpPr>
        <p:spPr>
          <a:xfrm>
            <a:off x="6767730" y="3060291"/>
            <a:ext cx="434401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2769056" y="25108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2780716" y="21883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150038" y="18318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ReadOnlyTaskManager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017247" y="36117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547135" y="42648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854210" y="37453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5438711" y="2164671"/>
            <a:ext cx="404117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3814707" y="22166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814707" y="30842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179496" y="25208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652907" y="18043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624991" y="31233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177658" y="25896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146105" y="34114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157505" y="32355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73" name="Elbow Connector 78"/>
          <p:cNvCxnSpPr>
            <a:cxnSpLocks/>
            <a:endCxn id="74" idx="1"/>
          </p:cNvCxnSpPr>
          <p:nvPr/>
        </p:nvCxnSpPr>
        <p:spPr>
          <a:xfrm rot="5400000" flipH="1" flipV="1">
            <a:off x="6770676" y="2626974"/>
            <a:ext cx="642791" cy="214278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4" name="Rectangle 8"/>
          <p:cNvSpPr/>
          <p:nvPr/>
        </p:nvSpPr>
        <p:spPr>
          <a:xfrm>
            <a:off x="7199210" y="2269825"/>
            <a:ext cx="95418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TaskName</a:t>
            </a:r>
            <a:endParaRPr lang="en-SG" sz="105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</TotalTime>
  <Words>36</Words>
  <Application>Microsoft Office PowerPoint</Application>
  <PresentationFormat>On-screen Show (4:3)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Tay Chi Shien</cp:lastModifiedBy>
  <cp:revision>62</cp:revision>
  <dcterms:created xsi:type="dcterms:W3CDTF">2016-07-22T14:33:02Z</dcterms:created>
  <dcterms:modified xsi:type="dcterms:W3CDTF">2017-07-11T13:23:21Z</dcterms:modified>
</cp:coreProperties>
</file>