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97520" autoAdjust="0"/>
  </p:normalViewPr>
  <p:slideViewPr>
    <p:cSldViewPr showGuides="1">
      <p:cViewPr>
        <p:scale>
          <a:sx n="125" d="100"/>
          <a:sy n="125" d="100"/>
        </p:scale>
        <p:origin x="534" y="960"/>
      </p:cViewPr>
      <p:guideLst>
        <p:guide orient="horz" pos="14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57400" cy="58515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9"/>
            <a:ext cx="6019800" cy="58515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6"/>
            <a:ext cx="7772400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9"/>
            <a:ext cx="7772400" cy="1500188"/>
          </a:xfrm>
        </p:spPr>
        <p:txBody>
          <a:bodyPr anchor="b"/>
          <a:lstStyle>
            <a:lvl1pPr marL="0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5"/>
          </a:xfrm>
        </p:spPr>
        <p:txBody>
          <a:bodyPr/>
          <a:lstStyle>
            <a:lvl1pPr>
              <a:defRPr sz="2798"/>
            </a:lvl1pPr>
            <a:lvl2pPr>
              <a:defRPr sz="2400"/>
            </a:lvl2pPr>
            <a:lvl3pPr>
              <a:defRPr sz="2002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5"/>
          </a:xfrm>
        </p:spPr>
        <p:txBody>
          <a:bodyPr/>
          <a:lstStyle>
            <a:lvl1pPr>
              <a:defRPr sz="2798"/>
            </a:lvl1pPr>
            <a:lvl2pPr>
              <a:defRPr sz="2400"/>
            </a:lvl2pPr>
            <a:lvl3pPr>
              <a:defRPr sz="2002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83"/>
            <a:ext cx="4040188" cy="3951285"/>
          </a:xfrm>
        </p:spPr>
        <p:txBody>
          <a:bodyPr/>
          <a:lstStyle>
            <a:lvl1pPr>
              <a:defRPr sz="2400"/>
            </a:lvl1pPr>
            <a:lvl2pPr>
              <a:defRPr sz="2002"/>
            </a:lvl2pPr>
            <a:lvl3pPr>
              <a:defRPr sz="1800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6"/>
            <a:ext cx="4041775" cy="639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83"/>
            <a:ext cx="4041775" cy="3951285"/>
          </a:xfrm>
        </p:spPr>
        <p:txBody>
          <a:bodyPr/>
          <a:lstStyle>
            <a:lvl1pPr>
              <a:defRPr sz="2400"/>
            </a:lvl1pPr>
            <a:lvl2pPr>
              <a:defRPr sz="2002"/>
            </a:lvl2pPr>
            <a:lvl3pPr>
              <a:defRPr sz="1800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2" cy="1162050"/>
          </a:xfrm>
        </p:spPr>
        <p:txBody>
          <a:bodyPr anchor="b"/>
          <a:lstStyle>
            <a:lvl1pPr algn="l">
              <a:defRPr sz="20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9"/>
            <a:ext cx="5111750" cy="5853113"/>
          </a:xfrm>
        </p:spPr>
        <p:txBody>
          <a:bodyPr/>
          <a:lstStyle>
            <a:lvl1pPr>
              <a:defRPr sz="3202"/>
            </a:lvl1pPr>
            <a:lvl2pPr>
              <a:defRPr sz="2798"/>
            </a:lvl2pPr>
            <a:lvl3pPr>
              <a:defRPr sz="2400"/>
            </a:lvl3pPr>
            <a:lvl4pPr>
              <a:defRPr sz="2002"/>
            </a:lvl4pPr>
            <a:lvl5pPr>
              <a:defRPr sz="2002"/>
            </a:lvl5pPr>
            <a:lvl6pPr>
              <a:defRPr sz="2002"/>
            </a:lvl6pPr>
            <a:lvl7pPr>
              <a:defRPr sz="2002"/>
            </a:lvl7pPr>
            <a:lvl8pPr>
              <a:defRPr sz="2002"/>
            </a:lvl8pPr>
            <a:lvl9pPr>
              <a:defRPr sz="20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9"/>
            <a:ext cx="3008312" cy="4691063"/>
          </a:xfrm>
        </p:spPr>
        <p:txBody>
          <a:bodyPr/>
          <a:lstStyle>
            <a:lvl1pPr marL="0" indent="0">
              <a:buNone/>
              <a:defRPr sz="1403"/>
            </a:lvl1pPr>
            <a:lvl2pPr marL="457088" indent="0">
              <a:buNone/>
              <a:defRPr sz="1200"/>
            </a:lvl2pPr>
            <a:lvl3pPr marL="914175" indent="0">
              <a:buNone/>
              <a:defRPr sz="998"/>
            </a:lvl3pPr>
            <a:lvl4pPr marL="1371255" indent="0">
              <a:buNone/>
              <a:defRPr sz="900"/>
            </a:lvl4pPr>
            <a:lvl5pPr marL="1828343" indent="0">
              <a:buNone/>
              <a:defRPr sz="900"/>
            </a:lvl5pPr>
            <a:lvl6pPr marL="2285430" indent="0">
              <a:buNone/>
              <a:defRPr sz="900"/>
            </a:lvl6pPr>
            <a:lvl7pPr marL="2742518" indent="0">
              <a:buNone/>
              <a:defRPr sz="900"/>
            </a:lvl7pPr>
            <a:lvl8pPr marL="3199598" indent="0">
              <a:buNone/>
              <a:defRPr sz="900"/>
            </a:lvl8pPr>
            <a:lvl9pPr marL="36566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20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3"/>
            <a:ext cx="5486400" cy="4114800"/>
          </a:xfrm>
        </p:spPr>
        <p:txBody>
          <a:bodyPr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4"/>
            <a:ext cx="5486400" cy="804863"/>
          </a:xfrm>
        </p:spPr>
        <p:txBody>
          <a:bodyPr/>
          <a:lstStyle>
            <a:lvl1pPr marL="0" indent="0">
              <a:buNone/>
              <a:defRPr sz="1403"/>
            </a:lvl1pPr>
            <a:lvl2pPr marL="457088" indent="0">
              <a:buNone/>
              <a:defRPr sz="1200"/>
            </a:lvl2pPr>
            <a:lvl3pPr marL="914175" indent="0">
              <a:buNone/>
              <a:defRPr sz="998"/>
            </a:lvl3pPr>
            <a:lvl4pPr marL="1371255" indent="0">
              <a:buNone/>
              <a:defRPr sz="900"/>
            </a:lvl4pPr>
            <a:lvl5pPr marL="1828343" indent="0">
              <a:buNone/>
              <a:defRPr sz="900"/>
            </a:lvl5pPr>
            <a:lvl6pPr marL="2285430" indent="0">
              <a:buNone/>
              <a:defRPr sz="900"/>
            </a:lvl6pPr>
            <a:lvl7pPr marL="2742518" indent="0">
              <a:buNone/>
              <a:defRPr sz="900"/>
            </a:lvl7pPr>
            <a:lvl8pPr marL="3199598" indent="0">
              <a:buNone/>
              <a:defRPr sz="900"/>
            </a:lvl8pPr>
            <a:lvl9pPr marL="36566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75" rtl="0" eaLnBrk="1" latinLnBrk="0" hangingPunct="1"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8" indent="-342818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1pPr>
      <a:lvl2pPr marL="742763" indent="-285675" algn="l" defTabSz="9141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2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2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125164" y="1759022"/>
            <a:ext cx="8327199" cy="46333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95387" y="197695"/>
            <a:ext cx="8271966" cy="615102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6" y="543947"/>
            <a:ext cx="1455630" cy="3467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98">
                <a:solidFill>
                  <a:schemeClr val="bg1"/>
                </a:solidFill>
              </a:rPr>
              <a:t>:LogicManager</a:t>
            </a:r>
            <a:endParaRPr lang="en-SG" sz="1598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4411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2"/>
            <a:ext cx="152400" cy="4837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16" name="Rectangle 62"/>
          <p:cNvSpPr/>
          <p:nvPr/>
        </p:nvSpPr>
        <p:spPr>
          <a:xfrm>
            <a:off x="3437188" y="423023"/>
            <a:ext cx="1219200" cy="4676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98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598" dirty="0" err="1">
                <a:solidFill>
                  <a:schemeClr val="bg1"/>
                </a:solidFill>
              </a:rPr>
              <a:t>BookParser</a:t>
            </a:r>
            <a:endParaRPr lang="en-SG" sz="1598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8"/>
            <a:ext cx="0" cy="1482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10" cy="9201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90507" y="1261999"/>
            <a:ext cx="172945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506" y="990601"/>
            <a:ext cx="1691550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3">
                <a:solidFill>
                  <a:srgbClr val="0070C0"/>
                </a:solidFill>
              </a:rPr>
              <a:t>execute(“undosearch”)</a:t>
            </a:r>
            <a:endParaRPr lang="en-US" sz="1403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3" y="1512342"/>
            <a:ext cx="24214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2" y="2484072"/>
            <a:ext cx="855810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42077" y="2209801"/>
            <a:ext cx="2876100" cy="1038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2" y="2286000"/>
            <a:ext cx="2348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90507" y="6096000"/>
            <a:ext cx="180202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01479" y="2731313"/>
            <a:ext cx="161325" cy="29836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79" name="TextBox 78"/>
          <p:cNvSpPr txBox="1"/>
          <p:nvPr/>
        </p:nvSpPr>
        <p:spPr>
          <a:xfrm>
            <a:off x="7462784" y="2682985"/>
            <a:ext cx="18192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revertLastSearch()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54362" y="1106146"/>
            <a:ext cx="2507588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err="1"/>
              <a:t>parseCommand</a:t>
            </a:r>
            <a:r>
              <a:rPr lang="en-US" sz="1403"/>
              <a:t>(“undosearch”)</a:t>
            </a:r>
            <a:endParaRPr lang="en-US" sz="1403" dirty="0"/>
          </a:p>
        </p:txBody>
      </p:sp>
      <p:sp>
        <p:nvSpPr>
          <p:cNvPr id="82" name="TextBox 81"/>
          <p:cNvSpPr txBox="1"/>
          <p:nvPr/>
        </p:nvSpPr>
        <p:spPr>
          <a:xfrm>
            <a:off x="3997150" y="5499557"/>
            <a:ext cx="1198625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/>
              <a:t>CommandResult</a:t>
            </a:r>
            <a:endParaRPr lang="en-US" sz="1403" dirty="0"/>
          </a:p>
        </p:txBody>
      </p:sp>
      <p:sp>
        <p:nvSpPr>
          <p:cNvPr id="83" name="TextBox 82"/>
          <p:cNvSpPr txBox="1"/>
          <p:nvPr/>
        </p:nvSpPr>
        <p:spPr>
          <a:xfrm>
            <a:off x="185052" y="5833575"/>
            <a:ext cx="1298941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/>
              <a:t>CommandResult</a:t>
            </a:r>
            <a:endParaRPr lang="en-US" sz="1403" dirty="0"/>
          </a:p>
        </p:txBody>
      </p:sp>
      <p:sp>
        <p:nvSpPr>
          <p:cNvPr id="84" name="Rectangle 62"/>
          <p:cNvSpPr/>
          <p:nvPr/>
        </p:nvSpPr>
        <p:spPr>
          <a:xfrm>
            <a:off x="10515465" y="2548427"/>
            <a:ext cx="167653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:SearchHistoryManager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47057" y="2054658"/>
            <a:ext cx="220343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763166" y="2053179"/>
            <a:ext cx="129562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 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410977" y="2269570"/>
            <a:ext cx="0" cy="359794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316109" y="2916945"/>
            <a:ext cx="173619" cy="23895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2" y="2731314"/>
            <a:ext cx="53101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7" y="1363919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691351" y="5714996"/>
            <a:ext cx="5390790" cy="1697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1344183" y="2883854"/>
            <a:ext cx="9550" cy="12824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489728" y="4034695"/>
            <a:ext cx="17698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8F46F82-2D7F-4C3A-99F9-7BA1B1D9D45B}"/>
              </a:ext>
            </a:extLst>
          </p:cNvPr>
          <p:cNvSpPr txBox="1"/>
          <p:nvPr/>
        </p:nvSpPr>
        <p:spPr>
          <a:xfrm>
            <a:off x="5344129" y="1957655"/>
            <a:ext cx="220343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dirty="0"/>
              <a:t>u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07B81AC1-B6FE-4DE7-9343-A2039E532E27}"/>
              </a:ext>
            </a:extLst>
          </p:cNvPr>
          <p:cNvSpPr/>
          <p:nvPr/>
        </p:nvSpPr>
        <p:spPr>
          <a:xfrm>
            <a:off x="6557444" y="1371601"/>
            <a:ext cx="1093635" cy="4615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u:UndoFind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DC47D-5AC5-4B7D-A396-355C76117374}"/>
              </a:ext>
            </a:extLst>
          </p:cNvPr>
          <p:cNvSpPr/>
          <p:nvPr/>
        </p:nvSpPr>
        <p:spPr>
          <a:xfrm>
            <a:off x="7018174" y="1747694"/>
            <a:ext cx="144630" cy="4724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869882-03A2-44C7-A833-2520981252D9}"/>
              </a:ext>
            </a:extLst>
          </p:cNvPr>
          <p:cNvCxnSpPr>
            <a:cxnSpLocks/>
          </p:cNvCxnSpPr>
          <p:nvPr/>
        </p:nvCxnSpPr>
        <p:spPr>
          <a:xfrm>
            <a:off x="7086600" y="1833138"/>
            <a:ext cx="0" cy="40851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2B8884-7779-4C0F-B090-D90BECADCCE9}"/>
              </a:ext>
            </a:extLst>
          </p:cNvPr>
          <p:cNvSpPr txBox="1"/>
          <p:nvPr/>
        </p:nvSpPr>
        <p:spPr>
          <a:xfrm>
            <a:off x="6959018" y="5787534"/>
            <a:ext cx="286065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3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B8B989-EC19-4D7F-95D6-CA1DF8DF49B8}"/>
              </a:ext>
            </a:extLst>
          </p:cNvPr>
          <p:cNvSpPr txBox="1"/>
          <p:nvPr/>
        </p:nvSpPr>
        <p:spPr>
          <a:xfrm>
            <a:off x="10520715" y="3458722"/>
            <a:ext cx="27695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rgbClr val="7030A0"/>
                </a:solidFill>
              </a:rPr>
              <a:t>retrievePredicateAtTopOfStack()</a:t>
            </a:r>
            <a:endParaRPr lang="en-US" sz="10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4F07F0C-56E8-4CA5-8EBC-493ED50D6E3B}"/>
              </a:ext>
            </a:extLst>
          </p:cNvPr>
          <p:cNvSpPr txBox="1"/>
          <p:nvPr/>
        </p:nvSpPr>
        <p:spPr>
          <a:xfrm>
            <a:off x="10044757" y="3847555"/>
            <a:ext cx="62820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Predicate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57A5B94-4A4D-4356-9B9A-95570F58943D}"/>
              </a:ext>
            </a:extLst>
          </p:cNvPr>
          <p:cNvCxnSpPr>
            <a:cxnSpLocks/>
          </p:cNvCxnSpPr>
          <p:nvPr/>
        </p:nvCxnSpPr>
        <p:spPr>
          <a:xfrm>
            <a:off x="7171723" y="2917925"/>
            <a:ext cx="21422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0FD8B4-6A22-4C49-BA54-7243E7451888}"/>
              </a:ext>
            </a:extLst>
          </p:cNvPr>
          <p:cNvCxnSpPr>
            <a:cxnSpLocks/>
          </p:cNvCxnSpPr>
          <p:nvPr/>
        </p:nvCxnSpPr>
        <p:spPr>
          <a:xfrm>
            <a:off x="9489728" y="3124313"/>
            <a:ext cx="176984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6BE3ABB-3F5A-4813-91CC-A2C421C22F38}"/>
              </a:ext>
            </a:extLst>
          </p:cNvPr>
          <p:cNvSpPr txBox="1"/>
          <p:nvPr/>
        </p:nvSpPr>
        <p:spPr>
          <a:xfrm>
            <a:off x="9220200" y="2923474"/>
            <a:ext cx="18192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revertLastSearch()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FF2B87-7F7B-433D-A634-0A9C29FC080C}"/>
              </a:ext>
            </a:extLst>
          </p:cNvPr>
          <p:cNvSpPr/>
          <p:nvPr/>
        </p:nvSpPr>
        <p:spPr>
          <a:xfrm>
            <a:off x="11265551" y="3123925"/>
            <a:ext cx="173619" cy="9107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1146421" y="3129759"/>
            <a:ext cx="21594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rgbClr val="7030A0"/>
                </a:solidFill>
              </a:rPr>
              <a:t>removeLastPredicateFromStack()</a:t>
            </a:r>
            <a:endParaRPr lang="en-US" sz="1000" dirty="0"/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1430417" y="3257706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83DE0AF-53AF-4F0F-B8C7-BF51418A2A8F}"/>
              </a:ext>
            </a:extLst>
          </p:cNvPr>
          <p:cNvSpPr/>
          <p:nvPr/>
        </p:nvSpPr>
        <p:spPr>
          <a:xfrm>
            <a:off x="11387262" y="3333906"/>
            <a:ext cx="129933" cy="16996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E1392C-3C47-45C4-A390-1E197676557E}"/>
              </a:ext>
            </a:extLst>
          </p:cNvPr>
          <p:cNvSpPr/>
          <p:nvPr/>
        </p:nvSpPr>
        <p:spPr>
          <a:xfrm>
            <a:off x="11390875" y="3644140"/>
            <a:ext cx="129933" cy="16996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94" name="Curved Connector 12">
            <a:extLst>
              <a:ext uri="{FF2B5EF4-FFF2-40B4-BE49-F238E27FC236}">
                <a16:creationId xmlns:a16="http://schemas.microsoft.com/office/drawing/2014/main" id="{A6055743-EFFC-4EC3-A8B4-D0E96BD3C65C}"/>
              </a:ext>
            </a:extLst>
          </p:cNvPr>
          <p:cNvCxnSpPr>
            <a:cxnSpLocks/>
          </p:cNvCxnSpPr>
          <p:nvPr/>
        </p:nvCxnSpPr>
        <p:spPr>
          <a:xfrm>
            <a:off x="11436766" y="3569106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2">
            <a:extLst>
              <a:ext uri="{FF2B5EF4-FFF2-40B4-BE49-F238E27FC236}">
                <a16:creationId xmlns:a16="http://schemas.microsoft.com/office/drawing/2014/main" id="{3D8F0B25-DD56-41C4-BC44-95FC6327810D}"/>
              </a:ext>
            </a:extLst>
          </p:cNvPr>
          <p:cNvCxnSpPr>
            <a:cxnSpLocks/>
          </p:cNvCxnSpPr>
          <p:nvPr/>
        </p:nvCxnSpPr>
        <p:spPr>
          <a:xfrm>
            <a:off x="11430415" y="3889136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prstDash val="dash"/>
            <a:round/>
            <a:headEnd type="triangle" w="med" len="med"/>
            <a:tailEnd type="none" w="med" len="sm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993992-8A2A-4C8A-9CA4-5D3B88C2AE6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3702471" y="2892311"/>
            <a:ext cx="0" cy="18544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0468D4A8-8C46-41D1-B035-F4A370EC4F03}"/>
              </a:ext>
            </a:extLst>
          </p:cNvPr>
          <p:cNvSpPr/>
          <p:nvPr/>
        </p:nvSpPr>
        <p:spPr>
          <a:xfrm>
            <a:off x="12885851" y="2592131"/>
            <a:ext cx="163324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:FilteredList&lt;Person&gt;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A47C74-CCF8-4BA2-B46E-52E89D43F355}"/>
              </a:ext>
            </a:extLst>
          </p:cNvPr>
          <p:cNvSpPr/>
          <p:nvPr/>
        </p:nvSpPr>
        <p:spPr>
          <a:xfrm>
            <a:off x="13637504" y="4358504"/>
            <a:ext cx="129933" cy="2358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BF7DA70-43AA-42EA-B15E-779BB7E23056}"/>
              </a:ext>
            </a:extLst>
          </p:cNvPr>
          <p:cNvCxnSpPr>
            <a:cxnSpLocks/>
          </p:cNvCxnSpPr>
          <p:nvPr/>
        </p:nvCxnSpPr>
        <p:spPr>
          <a:xfrm flipV="1">
            <a:off x="9489728" y="4369812"/>
            <a:ext cx="4136061" cy="2757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7201F1-FFF0-42B7-ABB8-CBB18206A4BA}"/>
              </a:ext>
            </a:extLst>
          </p:cNvPr>
          <p:cNvSpPr txBox="1"/>
          <p:nvPr/>
        </p:nvSpPr>
        <p:spPr>
          <a:xfrm>
            <a:off x="10220341" y="4151144"/>
            <a:ext cx="18192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setPredicate(</a:t>
            </a:r>
            <a:r>
              <a:rPr lang="en-US" sz="120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AF49B8CF-7631-4065-AB56-E7B67C9947A7}"/>
              </a:ext>
            </a:extLst>
          </p:cNvPr>
          <p:cNvSpPr/>
          <p:nvPr/>
        </p:nvSpPr>
        <p:spPr>
          <a:xfrm>
            <a:off x="14669108" y="2616765"/>
            <a:ext cx="163324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:KeywordsRecord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5A2739-F5AE-47E0-AEC1-6354D0F791F0}"/>
              </a:ext>
            </a:extLst>
          </p:cNvPr>
          <p:cNvCxnSpPr>
            <a:cxnSpLocks/>
          </p:cNvCxnSpPr>
          <p:nvPr/>
        </p:nvCxnSpPr>
        <p:spPr>
          <a:xfrm>
            <a:off x="15443586" y="2892311"/>
            <a:ext cx="0" cy="227315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6E9BAA2-0571-4949-A499-251C490AE05B}"/>
              </a:ext>
            </a:extLst>
          </p:cNvPr>
          <p:cNvSpPr/>
          <p:nvPr/>
        </p:nvSpPr>
        <p:spPr>
          <a:xfrm>
            <a:off x="15378617" y="4780170"/>
            <a:ext cx="129933" cy="2358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D7E9D48-D539-478A-B233-6F0E179447A7}"/>
              </a:ext>
            </a:extLst>
          </p:cNvPr>
          <p:cNvCxnSpPr>
            <a:cxnSpLocks/>
          </p:cNvCxnSpPr>
          <p:nvPr/>
        </p:nvCxnSpPr>
        <p:spPr>
          <a:xfrm flipV="1">
            <a:off x="9489728" y="4784839"/>
            <a:ext cx="5884007" cy="1662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764AF5F-DF2C-4106-91F1-01B06854ECFC}"/>
              </a:ext>
            </a:extLst>
          </p:cNvPr>
          <p:cNvSpPr txBox="1"/>
          <p:nvPr/>
        </p:nvSpPr>
        <p:spPr>
          <a:xfrm>
            <a:off x="11165875" y="4554409"/>
            <a:ext cx="18192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undoKeywordsHistory()</a:t>
            </a:r>
            <a:endParaRPr lang="en-US" sz="12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33ACE29-41DF-44E5-9071-7DF232622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950" y="5357823"/>
            <a:ext cx="1198627" cy="28467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F40000B-4BCB-4127-B18F-070A3418A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458" y="5357824"/>
            <a:ext cx="1819259" cy="28247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93164BE-FB41-4C20-9B8B-10818ED05A64}"/>
              </a:ext>
            </a:extLst>
          </p:cNvPr>
          <p:cNvSpPr txBox="1"/>
          <p:nvPr/>
        </p:nvSpPr>
        <p:spPr>
          <a:xfrm>
            <a:off x="7261391" y="5321471"/>
            <a:ext cx="2149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</a:rPr>
              <a:t>Instantiating CommandResult Object with Keywords History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57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Soh Boon Jun</cp:lastModifiedBy>
  <cp:revision>135</cp:revision>
  <dcterms:created xsi:type="dcterms:W3CDTF">2016-07-22T14:33:02Z</dcterms:created>
  <dcterms:modified xsi:type="dcterms:W3CDTF">2018-11-11T07:46:55Z</dcterms:modified>
</cp:coreProperties>
</file>