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1195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574521" y="890706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486851" y="1253650"/>
            <a:ext cx="148111" cy="528240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364163" y="39874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2999340" y="890706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922135" y="1350442"/>
            <a:ext cx="186647" cy="11021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4375235" y="1521136"/>
            <a:ext cx="0" cy="10706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299035" y="1521136"/>
            <a:ext cx="152400" cy="1504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19100" y="1261999"/>
            <a:ext cx="1043846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execute(loginInput)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087516" y="1419410"/>
            <a:ext cx="69191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087516" y="1671553"/>
            <a:ext cx="12115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endCxn id="18" idx="2"/>
          </p:cNvCxnSpPr>
          <p:nvPr/>
        </p:nvCxnSpPr>
        <p:spPr>
          <a:xfrm>
            <a:off x="1629966" y="2452545"/>
            <a:ext cx="138549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90800" y="6536051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81876" y="2713016"/>
            <a:ext cx="148095" cy="36193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722551" y="2528350"/>
            <a:ext cx="13349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updateFilteredLoginDetailsList(idPredicate)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061187" y="1086603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 (loginInput)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32414" y="602209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54760" y="630995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799161" y="2002391"/>
            <a:ext cx="2181777" cy="48141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filteredLoginDetails:FilteredList&lt;LoginDetails&gt;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926633" y="3130025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087856" y="2180274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l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795039" y="1803045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7228573" y="2131291"/>
            <a:ext cx="0" cy="428638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144125" y="2952282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5631081" y="2952283"/>
            <a:ext cx="1513044" cy="861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46033" y="250211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781040" y="472598"/>
            <a:ext cx="1188390" cy="103600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:LoginUserIdPasswordRoleCommandParser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29966" y="2731314"/>
            <a:ext cx="383424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 flipV="1">
            <a:off x="1635348" y="1374716"/>
            <a:ext cx="1275816" cy="1714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65" idx="2"/>
          </p:cNvCxnSpPr>
          <p:nvPr/>
        </p:nvCxnSpPr>
        <p:spPr>
          <a:xfrm>
            <a:off x="1585243" y="6309957"/>
            <a:ext cx="3970681" cy="2237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990668" y="2502115"/>
            <a:ext cx="15883" cy="387496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328626" y="2917293"/>
            <a:ext cx="158300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setPredicate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(idPredicate)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313021" y="3130025"/>
            <a:ext cx="163515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7313021" y="3528587"/>
            <a:ext cx="167857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31081" y="3727975"/>
            <a:ext cx="159749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70F6E4A0-E251-4195-A94B-E00B6B29DB68}"/>
              </a:ext>
            </a:extLst>
          </p:cNvPr>
          <p:cNvSpPr/>
          <p:nvPr/>
        </p:nvSpPr>
        <p:spPr>
          <a:xfrm>
            <a:off x="4299036" y="1938676"/>
            <a:ext cx="152400" cy="4235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FA53DA-06B0-4F09-8007-4C6E72B33F32}"/>
              </a:ext>
            </a:extLst>
          </p:cNvPr>
          <p:cNvCxnSpPr>
            <a:cxnSpLocks/>
          </p:cNvCxnSpPr>
          <p:nvPr/>
        </p:nvCxnSpPr>
        <p:spPr>
          <a:xfrm>
            <a:off x="3087516" y="2362200"/>
            <a:ext cx="12115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4286FF8-A459-4FAC-8B91-76CBA638789D}"/>
              </a:ext>
            </a:extLst>
          </p:cNvPr>
          <p:cNvSpPr txBox="1"/>
          <p:nvPr/>
        </p:nvSpPr>
        <p:spPr>
          <a:xfrm>
            <a:off x="2293645" y="1693147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 (input)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4C002E2-C544-4C5B-9B59-CC2D1BC16C20}"/>
              </a:ext>
            </a:extLst>
          </p:cNvPr>
          <p:cNvCxnSpPr>
            <a:cxnSpLocks/>
          </p:cNvCxnSpPr>
          <p:nvPr/>
        </p:nvCxnSpPr>
        <p:spPr>
          <a:xfrm flipV="1">
            <a:off x="3035652" y="1952575"/>
            <a:ext cx="1275816" cy="1714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62">
            <a:extLst>
              <a:ext uri="{FF2B5EF4-FFF2-40B4-BE49-F238E27FC236}">
                <a16:creationId xmlns:a16="http://schemas.microsoft.com/office/drawing/2014/main" id="{83CDDFAA-CEEF-4885-8825-CB6B7A96BBFF}"/>
              </a:ext>
            </a:extLst>
          </p:cNvPr>
          <p:cNvSpPr/>
          <p:nvPr/>
        </p:nvSpPr>
        <p:spPr>
          <a:xfrm>
            <a:off x="5043263" y="751071"/>
            <a:ext cx="1048280" cy="130728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:LoginUserIdPasswordRoleCommand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AA406B6-F299-4DF6-A5E0-D5A5F44C0B59}"/>
              </a:ext>
            </a:extLst>
          </p:cNvPr>
          <p:cNvCxnSpPr>
            <a:cxnSpLocks/>
          </p:cNvCxnSpPr>
          <p:nvPr/>
        </p:nvCxnSpPr>
        <p:spPr>
          <a:xfrm flipV="1">
            <a:off x="4449069" y="2005358"/>
            <a:ext cx="59419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2AD56C5-7DE6-469A-B7E0-F8371355E24E}"/>
              </a:ext>
            </a:extLst>
          </p:cNvPr>
          <p:cNvSpPr/>
          <p:nvPr/>
        </p:nvSpPr>
        <p:spPr>
          <a:xfrm>
            <a:off x="5481876" y="2056083"/>
            <a:ext cx="152400" cy="1504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86C41FA-4C48-4805-907D-7A0FA0CAAFE6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4457734" y="2197877"/>
            <a:ext cx="1100342" cy="862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D1C9A53-F5E8-4402-AA0F-1A4053E11381}"/>
              </a:ext>
            </a:extLst>
          </p:cNvPr>
          <p:cNvCxnSpPr>
            <a:cxnSpLocks/>
          </p:cNvCxnSpPr>
          <p:nvPr/>
        </p:nvCxnSpPr>
        <p:spPr>
          <a:xfrm flipH="1">
            <a:off x="5556490" y="2207050"/>
            <a:ext cx="1" cy="421062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4CBD67F-14AA-4CB1-A74F-2F5233090967}"/>
              </a:ext>
            </a:extLst>
          </p:cNvPr>
          <p:cNvSpPr txBox="1"/>
          <p:nvPr/>
        </p:nvSpPr>
        <p:spPr>
          <a:xfrm>
            <a:off x="5419602" y="6358198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C64F841-573B-4238-95BF-757350E01BC9}"/>
              </a:ext>
            </a:extLst>
          </p:cNvPr>
          <p:cNvSpPr txBox="1"/>
          <p:nvPr/>
        </p:nvSpPr>
        <p:spPr>
          <a:xfrm>
            <a:off x="5617512" y="3809463"/>
            <a:ext cx="15904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updateFilteredLoginDetailsList(passwordPredicate)</a:t>
            </a:r>
            <a:endParaRPr lang="en-US" sz="12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DF23AE0-EA14-4AD7-8D5D-9198D3AD6469}"/>
              </a:ext>
            </a:extLst>
          </p:cNvPr>
          <p:cNvSpPr/>
          <p:nvPr/>
        </p:nvSpPr>
        <p:spPr>
          <a:xfrm>
            <a:off x="7136629" y="4217735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4F405D9-4DEC-40EF-A8D3-285D017120F4}"/>
              </a:ext>
            </a:extLst>
          </p:cNvPr>
          <p:cNvCxnSpPr>
            <a:cxnSpLocks/>
          </p:cNvCxnSpPr>
          <p:nvPr/>
        </p:nvCxnSpPr>
        <p:spPr>
          <a:xfrm flipV="1">
            <a:off x="5623585" y="4217736"/>
            <a:ext cx="1513044" cy="861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C677F0F-7DC4-4BEA-8161-1523E651D57B}"/>
              </a:ext>
            </a:extLst>
          </p:cNvPr>
          <p:cNvSpPr txBox="1"/>
          <p:nvPr/>
        </p:nvSpPr>
        <p:spPr>
          <a:xfrm>
            <a:off x="7338820" y="3986721"/>
            <a:ext cx="1425606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setPredicate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(passwordPredicate)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A07ECAD-53CA-456D-B951-66DEA0A287BC}"/>
              </a:ext>
            </a:extLst>
          </p:cNvPr>
          <p:cNvCxnSpPr>
            <a:cxnSpLocks/>
          </p:cNvCxnSpPr>
          <p:nvPr/>
        </p:nvCxnSpPr>
        <p:spPr>
          <a:xfrm>
            <a:off x="7305525" y="4395478"/>
            <a:ext cx="163515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270E5FC-7755-4129-A57B-BF5F25ECB29D}"/>
              </a:ext>
            </a:extLst>
          </p:cNvPr>
          <p:cNvCxnSpPr>
            <a:cxnSpLocks/>
          </p:cNvCxnSpPr>
          <p:nvPr/>
        </p:nvCxnSpPr>
        <p:spPr>
          <a:xfrm>
            <a:off x="7305525" y="4794040"/>
            <a:ext cx="167857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12C2B47-C299-4BE8-8036-E91CC32E7738}"/>
              </a:ext>
            </a:extLst>
          </p:cNvPr>
          <p:cNvCxnSpPr>
            <a:cxnSpLocks/>
            <a:endCxn id="112" idx="2"/>
          </p:cNvCxnSpPr>
          <p:nvPr/>
        </p:nvCxnSpPr>
        <p:spPr>
          <a:xfrm>
            <a:off x="5623585" y="4993428"/>
            <a:ext cx="159749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E206067A-0F57-46D2-BD00-163632C52AD0}"/>
              </a:ext>
            </a:extLst>
          </p:cNvPr>
          <p:cNvSpPr txBox="1"/>
          <p:nvPr/>
        </p:nvSpPr>
        <p:spPr>
          <a:xfrm>
            <a:off x="5715055" y="5021300"/>
            <a:ext cx="143656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updateFilteredLoginDetailsList(rolePredicate)</a:t>
            </a:r>
            <a:endParaRPr lang="en-US" sz="12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F9A636A-5FD3-498A-B3AF-3CE06E910A7B}"/>
              </a:ext>
            </a:extLst>
          </p:cNvPr>
          <p:cNvSpPr/>
          <p:nvPr/>
        </p:nvSpPr>
        <p:spPr>
          <a:xfrm>
            <a:off x="7136629" y="5445232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998A073-9EC1-4494-B1A3-8B6FFA075885}"/>
              </a:ext>
            </a:extLst>
          </p:cNvPr>
          <p:cNvCxnSpPr>
            <a:cxnSpLocks/>
          </p:cNvCxnSpPr>
          <p:nvPr/>
        </p:nvCxnSpPr>
        <p:spPr>
          <a:xfrm flipV="1">
            <a:off x="5623585" y="5445233"/>
            <a:ext cx="1513044" cy="861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A15016A-48A4-49FF-B35E-AB225B76E3C3}"/>
              </a:ext>
            </a:extLst>
          </p:cNvPr>
          <p:cNvSpPr txBox="1"/>
          <p:nvPr/>
        </p:nvSpPr>
        <p:spPr>
          <a:xfrm>
            <a:off x="7512971" y="5205966"/>
            <a:ext cx="1060869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setPredicate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(rolePredicate)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AB17FCB-EB4E-4A34-AA72-61FFBD6C3DF0}"/>
              </a:ext>
            </a:extLst>
          </p:cNvPr>
          <p:cNvCxnSpPr>
            <a:cxnSpLocks/>
          </p:cNvCxnSpPr>
          <p:nvPr/>
        </p:nvCxnSpPr>
        <p:spPr>
          <a:xfrm>
            <a:off x="7305525" y="5622975"/>
            <a:ext cx="163515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1C05C94-302A-444B-8302-2D740564F3A9}"/>
              </a:ext>
            </a:extLst>
          </p:cNvPr>
          <p:cNvCxnSpPr>
            <a:cxnSpLocks/>
          </p:cNvCxnSpPr>
          <p:nvPr/>
        </p:nvCxnSpPr>
        <p:spPr>
          <a:xfrm>
            <a:off x="7305525" y="6021537"/>
            <a:ext cx="167857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7EFD527-B9F4-463A-BA78-8A4930D103A3}"/>
              </a:ext>
            </a:extLst>
          </p:cNvPr>
          <p:cNvCxnSpPr>
            <a:cxnSpLocks/>
            <a:endCxn id="119" idx="2"/>
          </p:cNvCxnSpPr>
          <p:nvPr/>
        </p:nvCxnSpPr>
        <p:spPr>
          <a:xfrm>
            <a:off x="5623585" y="6220925"/>
            <a:ext cx="159749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0E80766-220A-49FC-B9BD-C99FC3480D0F}"/>
              </a:ext>
            </a:extLst>
          </p:cNvPr>
          <p:cNvSpPr/>
          <p:nvPr/>
        </p:nvSpPr>
        <p:spPr>
          <a:xfrm>
            <a:off x="8934118" y="4389659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EA4B841-4C3D-4B5D-86A0-80FF91D2A3FF}"/>
              </a:ext>
            </a:extLst>
          </p:cNvPr>
          <p:cNvSpPr/>
          <p:nvPr/>
        </p:nvSpPr>
        <p:spPr>
          <a:xfrm>
            <a:off x="8948179" y="5622975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62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melvin tan</cp:lastModifiedBy>
  <cp:revision>110</cp:revision>
  <dcterms:created xsi:type="dcterms:W3CDTF">2016-07-22T14:33:02Z</dcterms:created>
  <dcterms:modified xsi:type="dcterms:W3CDTF">2018-11-11T04:06:49Z</dcterms:modified>
</cp:coreProperties>
</file>