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1200" y="-27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Elbow Connector 122"/>
          <p:cNvCxnSpPr>
            <a:cxnSpLocks/>
          </p:cNvCxnSpPr>
          <p:nvPr/>
        </p:nvCxnSpPr>
        <p:spPr>
          <a:xfrm>
            <a:off x="180080" y="1696177"/>
            <a:ext cx="944094" cy="802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AAC571-71D3-4D54-AC23-22D250ECDE1B}"/>
              </a:ext>
            </a:extLst>
          </p:cNvPr>
          <p:cNvSpPr txBox="1"/>
          <p:nvPr/>
        </p:nvSpPr>
        <p:spPr>
          <a:xfrm>
            <a:off x="2515206" y="2945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B7989B-B263-4193-989E-8FAD37FFC07E}"/>
              </a:ext>
            </a:extLst>
          </p:cNvPr>
          <p:cNvCxnSpPr>
            <a:cxnSpLocks/>
          </p:cNvCxnSpPr>
          <p:nvPr/>
        </p:nvCxnSpPr>
        <p:spPr>
          <a:xfrm>
            <a:off x="2574346" y="4424498"/>
            <a:ext cx="11448" cy="3429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32F3E8C-666F-4204-9178-291133669079}"/>
              </a:ext>
            </a:extLst>
          </p:cNvPr>
          <p:cNvSpPr txBox="1"/>
          <p:nvPr/>
        </p:nvSpPr>
        <p:spPr>
          <a:xfrm>
            <a:off x="2561646" y="444683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241E66B-6B28-4640-86D8-CF99C64DB69B}"/>
              </a:ext>
            </a:extLst>
          </p:cNvPr>
          <p:cNvSpPr txBox="1"/>
          <p:nvPr/>
        </p:nvSpPr>
        <p:spPr>
          <a:xfrm>
            <a:off x="5740069" y="4989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B0C8C65-ADF7-41A6-AA94-78C1F5804AD0}"/>
              </a:ext>
            </a:extLst>
          </p:cNvPr>
          <p:cNvCxnSpPr>
            <a:stCxn id="111" idx="3"/>
          </p:cNvCxnSpPr>
          <p:nvPr/>
        </p:nvCxnSpPr>
        <p:spPr>
          <a:xfrm>
            <a:off x="2752998" y="2210228"/>
            <a:ext cx="7041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29B41A6-D5DD-412D-AD0D-D71A87C89880}"/>
              </a:ext>
            </a:extLst>
          </p:cNvPr>
          <p:cNvGrpSpPr/>
          <p:nvPr/>
        </p:nvGrpSpPr>
        <p:grpSpPr>
          <a:xfrm>
            <a:off x="-685800" y="25400"/>
            <a:ext cx="11056116" cy="6731871"/>
            <a:chOff x="-533400" y="304800"/>
            <a:chExt cx="11056116" cy="6731871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590D7A59-D6E5-4B90-82A7-62C927DC8F44}"/>
                </a:ext>
              </a:extLst>
            </p:cNvPr>
            <p:cNvGrpSpPr/>
            <p:nvPr/>
          </p:nvGrpSpPr>
          <p:grpSpPr>
            <a:xfrm>
              <a:off x="-533400" y="304800"/>
              <a:ext cx="11056116" cy="6731871"/>
              <a:chOff x="-457200" y="126129"/>
              <a:chExt cx="11056116" cy="6731871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4C7FF14-5AFC-4C81-9EDC-5E211FCE9844}"/>
                  </a:ext>
                </a:extLst>
              </p:cNvPr>
              <p:cNvGrpSpPr/>
              <p:nvPr/>
            </p:nvGrpSpPr>
            <p:grpSpPr>
              <a:xfrm>
                <a:off x="-457200" y="126129"/>
                <a:ext cx="11056116" cy="6731871"/>
                <a:chOff x="-854875" y="228600"/>
                <a:chExt cx="11056116" cy="6731871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4F9FBB59-977A-4BDB-8B99-108465E3A864}"/>
                    </a:ext>
                  </a:extLst>
                </p:cNvPr>
                <p:cNvGrpSpPr/>
                <p:nvPr/>
              </p:nvGrpSpPr>
              <p:grpSpPr>
                <a:xfrm>
                  <a:off x="-854875" y="228600"/>
                  <a:ext cx="11056116" cy="6731871"/>
                  <a:chOff x="-854875" y="376366"/>
                  <a:chExt cx="11056116" cy="6731871"/>
                </a:xfrm>
              </p:grpSpPr>
              <p:grpSp>
                <p:nvGrpSpPr>
                  <p:cNvPr id="264" name="Group 263">
                    <a:extLst>
                      <a:ext uri="{FF2B5EF4-FFF2-40B4-BE49-F238E27FC236}">
                        <a16:creationId xmlns:a16="http://schemas.microsoft.com/office/drawing/2014/main" id="{C43FF1E8-1CB0-4823-88C6-34021CEC025C}"/>
                      </a:ext>
                    </a:extLst>
                  </p:cNvPr>
                  <p:cNvGrpSpPr/>
                  <p:nvPr/>
                </p:nvGrpSpPr>
                <p:grpSpPr>
                  <a:xfrm>
                    <a:off x="-854875" y="376366"/>
                    <a:ext cx="11056116" cy="6731871"/>
                    <a:chOff x="-931075" y="197695"/>
                    <a:chExt cx="11056116" cy="6731871"/>
                  </a:xfrm>
                </p:grpSpPr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A972B195-E9A9-4389-A322-9ECD6013B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931075" y="197695"/>
                      <a:ext cx="11056116" cy="6731871"/>
                      <a:chOff x="-1040873" y="264320"/>
                      <a:chExt cx="11056116" cy="6731871"/>
                    </a:xfrm>
                  </p:grpSpPr>
                  <p:sp>
                    <p:nvSpPr>
                      <p:cNvPr id="118" name="Rectangle 65"/>
                      <p:cNvSpPr/>
                      <p:nvPr/>
                    </p:nvSpPr>
                    <p:spPr>
                      <a:xfrm>
                        <a:off x="-1040873" y="264320"/>
                        <a:ext cx="11056116" cy="6731871"/>
                      </a:xfrm>
                      <a:prstGeom prst="roundRect">
                        <a:avLst>
                          <a:gd name="adj" fmla="val 3484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noFill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t"/>
                      <a:lstStyle/>
                      <a:p>
                        <a:r>
                          <a:rPr lang="en-US" sz="1200" b="1" dirty="0">
                            <a:solidFill>
                              <a:srgbClr val="7030A0"/>
                            </a:solidFill>
                          </a:rPr>
                          <a:t>Model</a:t>
                        </a:r>
                        <a:endParaRPr lang="en-SG" sz="1200" b="1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grpSp>
                    <p:nvGrpSpPr>
                      <p:cNvPr id="259" name="Group 258">
                        <a:extLst>
                          <a:ext uri="{FF2B5EF4-FFF2-40B4-BE49-F238E27FC236}">
                            <a16:creationId xmlns:a16="http://schemas.microsoft.com/office/drawing/2014/main" id="{FFCE205E-136E-4C25-9B5C-A81E4408CD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9109" y="659636"/>
                        <a:ext cx="7886009" cy="3061891"/>
                        <a:chOff x="329109" y="659636"/>
                        <a:chExt cx="7886009" cy="3061891"/>
                      </a:xfrm>
                    </p:grpSpPr>
                    <p:sp>
                      <p:nvSpPr>
                        <p:cNvPr id="2" name="Rectangle 8"/>
                        <p:cNvSpPr/>
                        <p:nvPr/>
                      </p:nvSpPr>
                      <p:spPr>
                        <a:xfrm>
                          <a:off x="2660495" y="1916855"/>
                          <a:ext cx="1319074" cy="186768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chemeClr val="bg1"/>
                              </a:solidFill>
                            </a:rPr>
                            <a:t>UserPref</a:t>
                          </a:r>
                          <a:endParaRPr lang="en-SG" sz="105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Rectangle 62"/>
                        <p:cNvSpPr/>
                        <p:nvPr/>
                      </p:nvSpPr>
                      <p:spPr>
                        <a:xfrm rot="16200000">
                          <a:off x="1133600" y="2081519"/>
                          <a:ext cx="1738601" cy="346760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chemeClr val="bg1"/>
                              </a:solidFill>
                            </a:rPr>
                            <a:t>ModelManager</a:t>
                          </a:r>
                          <a:endParaRPr lang="en-SG" sz="105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07" name="Elbow Connector 106"/>
                        <p:cNvCxnSpPr>
                          <a:cxnSpLocks/>
                          <a:stCxn id="9" idx="1"/>
                          <a:endCxn id="62" idx="2"/>
                        </p:cNvCxnSpPr>
                        <p:nvPr/>
                      </p:nvCxnSpPr>
                      <p:spPr>
                        <a:xfrm rot="5400000" flipH="1" flipV="1">
                          <a:off x="3603559" y="265454"/>
                          <a:ext cx="1258088" cy="4459404"/>
                        </a:xfrm>
                        <a:prstGeom prst="bentConnector3">
                          <a:avLst>
                            <a:gd name="adj1" fmla="val 37145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prstDash val="solid"/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119" name="Rectangle 62"/>
                        <p:cNvSpPr/>
                        <p:nvPr/>
                      </p:nvSpPr>
                      <p:spPr>
                        <a:xfrm rot="16200000">
                          <a:off x="750737" y="1522488"/>
                          <a:ext cx="1093635" cy="346760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bg1"/>
                              </a:solidFill>
                            </a:rPr>
                            <a:t>&lt;&lt;interface&gt;&gt;</a:t>
                          </a:r>
                        </a:p>
                        <a:p>
                          <a:pPr algn="ctr"/>
                          <a:r>
                            <a:rPr lang="en-US" sz="1050" dirty="0">
                              <a:solidFill>
                                <a:schemeClr val="bg1"/>
                              </a:solidFill>
                            </a:rPr>
                            <a:t>Model</a:t>
                          </a:r>
                          <a:endParaRPr lang="en-SG" sz="105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0" name="Isosceles Triangle 102"/>
                        <p:cNvSpPr/>
                        <p:nvPr/>
                      </p:nvSpPr>
                      <p:spPr>
                        <a:xfrm rot="16200000">
                          <a:off x="1421445" y="1613577"/>
                          <a:ext cx="270504" cy="175523"/>
                        </a:xfrm>
                        <a:prstGeom prst="triangle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sz="1050"/>
                        </a:p>
                      </p:txBody>
                    </p:sp>
                    <p:cxnSp>
                      <p:nvCxnSpPr>
                        <p:cNvPr id="58" name="Straight Arrow Connector 57"/>
                        <p:cNvCxnSpPr>
                          <a:cxnSpLocks/>
                          <a:stCxn id="42" idx="3"/>
                        </p:cNvCxnSpPr>
                        <p:nvPr/>
                      </p:nvCxnSpPr>
                      <p:spPr>
                        <a:xfrm>
                          <a:off x="2410019" y="1934674"/>
                          <a:ext cx="236048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21" name="Straight Connector 20"/>
                        <p:cNvCxnSpPr>
                          <a:stCxn id="120" idx="3"/>
                        </p:cNvCxnSpPr>
                        <p:nvPr/>
                      </p:nvCxnSpPr>
                      <p:spPr>
                        <a:xfrm flipV="1">
                          <a:off x="1644459" y="1701338"/>
                          <a:ext cx="216105" cy="1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prstDash val="sysDot"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42" name="Flowchart: Decision 96"/>
                        <p:cNvSpPr/>
                        <p:nvPr/>
                      </p:nvSpPr>
                      <p:spPr>
                        <a:xfrm>
                          <a:off x="2173971" y="1847984"/>
                          <a:ext cx="236048" cy="173380"/>
                        </a:xfrm>
                        <a:prstGeom prst="flowChartDecision">
                          <a:avLst/>
                        </a:prstGeom>
                        <a:noFill/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sp>
                      <p:nvSpPr>
                        <p:cNvPr id="46" name="Rectangle 8"/>
                        <p:cNvSpPr/>
                        <p:nvPr/>
                      </p:nvSpPr>
                      <p:spPr>
                        <a:xfrm>
                          <a:off x="2619815" y="1507448"/>
                          <a:ext cx="1490560" cy="33485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VersionedAddressBook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47" name="Straight Arrow Connector 46"/>
                        <p:cNvCxnSpPr>
                          <a:stCxn id="48" idx="3"/>
                          <a:endCxn id="46" idx="1"/>
                        </p:cNvCxnSpPr>
                        <p:nvPr/>
                      </p:nvCxnSpPr>
                      <p:spPr>
                        <a:xfrm>
                          <a:off x="2418895" y="1664319"/>
                          <a:ext cx="200920" cy="10557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48" name="Flowchart: Decision 96"/>
                        <p:cNvSpPr/>
                        <p:nvPr/>
                      </p:nvSpPr>
                      <p:spPr>
                        <a:xfrm>
                          <a:off x="2182847" y="1577629"/>
                          <a:ext cx="236048" cy="173380"/>
                        </a:xfrm>
                        <a:prstGeom prst="flowChartDecision">
                          <a:avLst/>
                        </a:prstGeom>
                        <a:noFill/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sp>
                      <p:nvSpPr>
                        <p:cNvPr id="49" name="Rectangle 8"/>
                        <p:cNvSpPr/>
                        <p:nvPr/>
                      </p:nvSpPr>
                      <p:spPr>
                        <a:xfrm>
                          <a:off x="4487185" y="1507448"/>
                          <a:ext cx="1156969" cy="346760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UniquePersonList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1" name="Flowchart: Decision 96"/>
                        <p:cNvSpPr/>
                        <p:nvPr/>
                      </p:nvSpPr>
                      <p:spPr>
                        <a:xfrm>
                          <a:off x="4119507" y="1581818"/>
                          <a:ext cx="236048" cy="173380"/>
                        </a:xfrm>
                        <a:prstGeom prst="flowChartDecision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sp>
                      <p:nvSpPr>
                        <p:cNvPr id="62" name="Rectangle 8"/>
                        <p:cNvSpPr/>
                        <p:nvPr/>
                      </p:nvSpPr>
                      <p:spPr>
                        <a:xfrm>
                          <a:off x="6108212" y="1519352"/>
                          <a:ext cx="708186" cy="346760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Person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3" name="Flowchart: Decision 96"/>
                        <p:cNvSpPr/>
                        <p:nvPr/>
                      </p:nvSpPr>
                      <p:spPr>
                        <a:xfrm>
                          <a:off x="5653286" y="1602962"/>
                          <a:ext cx="236048" cy="173380"/>
                        </a:xfrm>
                        <a:prstGeom prst="flowChartDecision">
                          <a:avLst/>
                        </a:prstGeom>
                        <a:noFill/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64" name="Elbow Connector 63"/>
                        <p:cNvCxnSpPr>
                          <a:stCxn id="63" idx="3"/>
                          <a:endCxn id="62" idx="1"/>
                        </p:cNvCxnSpPr>
                        <p:nvPr/>
                      </p:nvCxnSpPr>
                      <p:spPr>
                        <a:xfrm>
                          <a:off x="5889334" y="1689652"/>
                          <a:ext cx="218878" cy="3080"/>
                        </a:xfrm>
                        <a:prstGeom prst="bentConnector3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76" name="Rectangle 8"/>
                        <p:cNvSpPr/>
                        <p:nvPr/>
                      </p:nvSpPr>
                      <p:spPr>
                        <a:xfrm>
                          <a:off x="7506932" y="1225524"/>
                          <a:ext cx="708186" cy="285783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Name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8" name="Flowchart: Decision 96"/>
                        <p:cNvSpPr/>
                        <p:nvPr/>
                      </p:nvSpPr>
                      <p:spPr>
                        <a:xfrm>
                          <a:off x="6836482" y="1609487"/>
                          <a:ext cx="236048" cy="173380"/>
                        </a:xfrm>
                        <a:prstGeom prst="flowChartDecision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79" name="Elbow Connector 78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7072530" y="1368107"/>
                          <a:ext cx="434402" cy="327761"/>
                        </a:xfrm>
                        <a:prstGeom prst="bentConnector3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80" name="Rectangle 8"/>
                        <p:cNvSpPr/>
                        <p:nvPr/>
                      </p:nvSpPr>
                      <p:spPr>
                        <a:xfrm>
                          <a:off x="7506932" y="1548502"/>
                          <a:ext cx="708186" cy="285783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Phone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81" name="Elbow Connector 80"/>
                        <p:cNvCxnSpPr>
                          <a:stCxn id="78" idx="3"/>
                          <a:endCxn id="80" idx="1"/>
                        </p:cNvCxnSpPr>
                        <p:nvPr/>
                      </p:nvCxnSpPr>
                      <p:spPr>
                        <a:xfrm flipV="1">
                          <a:off x="7072530" y="1691394"/>
                          <a:ext cx="434402" cy="4783"/>
                        </a:xfrm>
                        <a:prstGeom prst="bentConnector3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83" name="Rectangle 8"/>
                        <p:cNvSpPr/>
                        <p:nvPr/>
                      </p:nvSpPr>
                      <p:spPr>
                        <a:xfrm>
                          <a:off x="7506932" y="1871480"/>
                          <a:ext cx="708186" cy="285783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Email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84" name="Elbow Connector 83"/>
                        <p:cNvCxnSpPr>
                          <a:stCxn id="78" idx="3"/>
                          <a:endCxn id="83" idx="1"/>
                        </p:cNvCxnSpPr>
                        <p:nvPr/>
                      </p:nvCxnSpPr>
                      <p:spPr>
                        <a:xfrm>
                          <a:off x="7072530" y="1696177"/>
                          <a:ext cx="434402" cy="318195"/>
                        </a:xfrm>
                        <a:prstGeom prst="bentConnector3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85" name="Rectangle 8"/>
                        <p:cNvSpPr/>
                        <p:nvPr/>
                      </p:nvSpPr>
                      <p:spPr>
                        <a:xfrm>
                          <a:off x="7506932" y="2194457"/>
                          <a:ext cx="708186" cy="285783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Address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86" name="Elbow Connector 85"/>
                        <p:cNvCxnSpPr>
                          <a:stCxn id="78" idx="3"/>
                          <a:endCxn id="85" idx="1"/>
                        </p:cNvCxnSpPr>
                        <p:nvPr/>
                      </p:nvCxnSpPr>
                      <p:spPr>
                        <a:xfrm>
                          <a:off x="7072530" y="1696177"/>
                          <a:ext cx="434402" cy="641172"/>
                        </a:xfrm>
                        <a:prstGeom prst="bentConnector3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97" name="Elbow Connector 63"/>
                        <p:cNvCxnSpPr>
                          <a:stCxn id="99" idx="3"/>
                        </p:cNvCxnSpPr>
                        <p:nvPr/>
                      </p:nvCxnSpPr>
                      <p:spPr>
                        <a:xfrm rot="5400000">
                          <a:off x="3348146" y="1348845"/>
                          <a:ext cx="293825" cy="5938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prstDash val="sysDot"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99" name="Isosceles Triangle 102"/>
                        <p:cNvSpPr/>
                        <p:nvPr/>
                      </p:nvSpPr>
                      <p:spPr>
                        <a:xfrm rot="10800000" flipV="1">
                          <a:off x="3356834" y="1047840"/>
                          <a:ext cx="282387" cy="157062"/>
                        </a:xfrm>
                        <a:prstGeom prst="triangle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sz="1050" b="1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0" name="Rectangle 8"/>
                        <p:cNvSpPr/>
                        <p:nvPr/>
                      </p:nvSpPr>
                      <p:spPr>
                        <a:xfrm>
                          <a:off x="1055457" y="659636"/>
                          <a:ext cx="1443661" cy="36439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&lt;&lt;interface&gt;&gt;</a:t>
                          </a:r>
                          <a:b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</a:br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ReadOnlyAddressBook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4" name="TextBox 113"/>
                        <p:cNvSpPr txBox="1"/>
                        <p:nvPr/>
                      </p:nvSpPr>
                      <p:spPr>
                        <a:xfrm rot="16200000">
                          <a:off x="6135935" y="2232663"/>
                          <a:ext cx="88101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filtered list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2" name="Rectangle 8"/>
                        <p:cNvSpPr/>
                        <p:nvPr/>
                      </p:nvSpPr>
                      <p:spPr>
                        <a:xfrm>
                          <a:off x="329109" y="3374767"/>
                          <a:ext cx="1066800" cy="346760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&lt;&lt;interface&gt;&gt;</a:t>
                          </a:r>
                          <a:b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</a:br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ObservableList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24" name="Elbow Connector 122"/>
                        <p:cNvCxnSpPr>
                          <a:stCxn id="119" idx="1"/>
                          <a:endCxn id="122" idx="1"/>
                        </p:cNvCxnSpPr>
                        <p:nvPr/>
                      </p:nvCxnSpPr>
                      <p:spPr>
                        <a:xfrm rot="5400000">
                          <a:off x="160602" y="2411193"/>
                          <a:ext cx="1305461" cy="968446"/>
                        </a:xfrm>
                        <a:prstGeom prst="bentConnector4">
                          <a:avLst>
                            <a:gd name="adj1" fmla="val 57662"/>
                            <a:gd name="adj2" fmla="val 123605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prstDash val="sysDot"/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4224514" y="1772765"/>
                          <a:ext cx="189257" cy="178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" name="TextBox 60"/>
                        <p:cNvSpPr txBox="1"/>
                        <p:nvPr/>
                      </p:nvSpPr>
                      <p:spPr>
                        <a:xfrm>
                          <a:off x="5929791" y="1759203"/>
                          <a:ext cx="189257" cy="178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*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2367929" y="1418001"/>
                          <a:ext cx="170110" cy="13754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" name="TextBox 65"/>
                        <p:cNvSpPr txBox="1"/>
                        <p:nvPr/>
                      </p:nvSpPr>
                      <p:spPr>
                        <a:xfrm>
                          <a:off x="2347351" y="1780022"/>
                          <a:ext cx="189257" cy="178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" name="TextBox 69"/>
                        <p:cNvSpPr txBox="1"/>
                        <p:nvPr/>
                      </p:nvSpPr>
                      <p:spPr>
                        <a:xfrm>
                          <a:off x="6244431" y="1866112"/>
                          <a:ext cx="189257" cy="178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2" name="Rectangle 8">
                          <a:extLst>
                            <a:ext uri="{FF2B5EF4-FFF2-40B4-BE49-F238E27FC236}">
                              <a16:creationId xmlns:a16="http://schemas.microsoft.com/office/drawing/2014/main" id="{ABDCDBD2-131A-4B66-A2F2-43BBEE82C7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06932" y="890103"/>
                          <a:ext cx="708186" cy="285783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Tag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53" name="Elbow Connector 78">
                          <a:extLst>
                            <a:ext uri="{FF2B5EF4-FFF2-40B4-BE49-F238E27FC236}">
                              <a16:creationId xmlns:a16="http://schemas.microsoft.com/office/drawing/2014/main" id="{B97967F8-618A-448B-81FD-CDFD4AF0EC64}"/>
                            </a:ext>
                          </a:extLst>
                        </p:cNvPr>
                        <p:cNvCxnSpPr>
                          <a:cxnSpLocks/>
                          <a:stCxn id="78" idx="3"/>
                          <a:endCxn id="52" idx="1"/>
                        </p:cNvCxnSpPr>
                        <p:nvPr/>
                      </p:nvCxnSpPr>
                      <p:spPr>
                        <a:xfrm flipV="1">
                          <a:off x="7072530" y="1032995"/>
                          <a:ext cx="434402" cy="663182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B3FA9D57-880F-49C4-AD0B-A64E30D6F4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60778" y="916997"/>
                          <a:ext cx="189257" cy="178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*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" name="Rectangle 8"/>
                        <p:cNvSpPr/>
                        <p:nvPr/>
                      </p:nvSpPr>
                      <p:spPr>
                        <a:xfrm>
                          <a:off x="2964716" y="659636"/>
                          <a:ext cx="1060683" cy="36439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AddressBook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60" name="Straight Arrow Connector 59"/>
                        <p:cNvCxnSpPr>
                          <a:stCxn id="51" idx="1"/>
                          <a:endCxn id="49" idx="1"/>
                        </p:cNvCxnSpPr>
                        <p:nvPr/>
                      </p:nvCxnSpPr>
                      <p:spPr>
                        <a:xfrm>
                          <a:off x="4119507" y="1668508"/>
                          <a:ext cx="367678" cy="1232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68" name="Isosceles Triangle 102"/>
                        <p:cNvSpPr/>
                        <p:nvPr/>
                      </p:nvSpPr>
                      <p:spPr>
                        <a:xfrm rot="16200000">
                          <a:off x="2463608" y="730444"/>
                          <a:ext cx="271014" cy="187417"/>
                        </a:xfrm>
                        <a:prstGeom prst="triangle">
                          <a:avLst>
                            <a:gd name="adj" fmla="val 44517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sz="1050"/>
                        </a:p>
                      </p:txBody>
                    </p:sp>
                    <p:cxnSp>
                      <p:nvCxnSpPr>
                        <p:cNvPr id="69" name="Elbow Connector 63"/>
                        <p:cNvCxnSpPr>
                          <a:stCxn id="68" idx="3"/>
                          <a:endCxn id="55" idx="1"/>
                        </p:cNvCxnSpPr>
                        <p:nvPr/>
                      </p:nvCxnSpPr>
                      <p:spPr>
                        <a:xfrm>
                          <a:off x="2692824" y="839013"/>
                          <a:ext cx="271892" cy="2821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prstDash val="sysDot"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grpSp>
                    <p:nvGrpSpPr>
                      <p:cNvPr id="257" name="Group 256">
                        <a:extLst>
                          <a:ext uri="{FF2B5EF4-FFF2-40B4-BE49-F238E27FC236}">
                            <a16:creationId xmlns:a16="http://schemas.microsoft.com/office/drawing/2014/main" id="{F534169C-33DE-41C1-93C1-3A5E9CCADB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02900" y="2620728"/>
                        <a:ext cx="6335582" cy="1341559"/>
                        <a:chOff x="2002900" y="2620728"/>
                        <a:chExt cx="6335582" cy="1341559"/>
                      </a:xfrm>
                    </p:grpSpPr>
                    <p:cxnSp>
                      <p:nvCxnSpPr>
                        <p:cNvPr id="56" name="Elbow Connector 106">
                          <a:extLst>
                            <a:ext uri="{FF2B5EF4-FFF2-40B4-BE49-F238E27FC236}">
                              <a16:creationId xmlns:a16="http://schemas.microsoft.com/office/drawing/2014/main" id="{7D84E55C-EBD3-432F-9599-0D52D4EF426D}"/>
                            </a:ext>
                          </a:extLst>
                        </p:cNvPr>
                        <p:cNvCxnSpPr>
                          <a:cxnSpLocks/>
                          <a:stCxn id="9" idx="1"/>
                          <a:endCxn id="93" idx="2"/>
                        </p:cNvCxnSpPr>
                        <p:nvPr/>
                      </p:nvCxnSpPr>
                      <p:spPr>
                        <a:xfrm rot="5400000" flipH="1" flipV="1">
                          <a:off x="4324079" y="797718"/>
                          <a:ext cx="5303" cy="4647661"/>
                        </a:xfrm>
                        <a:prstGeom prst="bentConnector3">
                          <a:avLst>
                            <a:gd name="adj1" fmla="val -18966868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prstDash val="solid"/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57" name="TextBox 56">
                          <a:extLst>
                            <a:ext uri="{FF2B5EF4-FFF2-40B4-BE49-F238E27FC236}">
                              <a16:creationId xmlns:a16="http://schemas.microsoft.com/office/drawing/2014/main" id="{797E99C8-7788-4037-8D90-4EC81F1CED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64877" y="3352712"/>
                          <a:ext cx="88101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filtered list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8973446F-9443-463F-8C7C-798B9AD24D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9009" y="3138513"/>
                          <a:ext cx="189257" cy="178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" name="Flowchart: Decision 96">
                          <a:extLst>
                            <a:ext uri="{FF2B5EF4-FFF2-40B4-BE49-F238E27FC236}">
                              <a16:creationId xmlns:a16="http://schemas.microsoft.com/office/drawing/2014/main" id="{96B85B47-4ABF-4A1F-AF84-D9089AC793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82847" y="2806193"/>
                          <a:ext cx="236048" cy="173380"/>
                        </a:xfrm>
                        <a:prstGeom prst="flowChartDecision">
                          <a:avLst/>
                        </a:prstGeom>
                        <a:noFill/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72" name="Straight Arrow Connector 71">
                          <a:extLst>
                            <a:ext uri="{FF2B5EF4-FFF2-40B4-BE49-F238E27FC236}">
                              <a16:creationId xmlns:a16="http://schemas.microsoft.com/office/drawing/2014/main" id="{72551120-FDA0-495F-9056-3767ACBEA02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18895" y="2892883"/>
                          <a:ext cx="324997" cy="5397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77" name="Rectangle 8">
                          <a:extLst>
                            <a:ext uri="{FF2B5EF4-FFF2-40B4-BE49-F238E27FC236}">
                              <a16:creationId xmlns:a16="http://schemas.microsoft.com/office/drawing/2014/main" id="{208E5541-FDF5-4913-8C45-1703FF80A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33954" y="2742670"/>
                          <a:ext cx="1490560" cy="33485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VersionedLoginBook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DEA766C1-87CE-4879-8605-14E87A6F21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9927" y="2997561"/>
                          <a:ext cx="189257" cy="178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87" name="Straight Arrow Connector 86">
                          <a:extLst>
                            <a:ext uri="{FF2B5EF4-FFF2-40B4-BE49-F238E27FC236}">
                              <a16:creationId xmlns:a16="http://schemas.microsoft.com/office/drawing/2014/main" id="{9E3BBED0-4985-449E-BAE1-ED65DC70FA6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28487" y="2910098"/>
                          <a:ext cx="250697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88" name="Flowchart: Decision 96">
                          <a:extLst>
                            <a:ext uri="{FF2B5EF4-FFF2-40B4-BE49-F238E27FC236}">
                              <a16:creationId xmlns:a16="http://schemas.microsoft.com/office/drawing/2014/main" id="{BE9BEE43-1DED-4980-ACD9-FC943FC36F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27167" y="2824181"/>
                          <a:ext cx="236048" cy="173380"/>
                        </a:xfrm>
                        <a:prstGeom prst="flowChartDecision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sp>
                      <p:nvSpPr>
                        <p:cNvPr id="89" name="Rectangle 8">
                          <a:extLst>
                            <a:ext uri="{FF2B5EF4-FFF2-40B4-BE49-F238E27FC236}">
                              <a16:creationId xmlns:a16="http://schemas.microsoft.com/office/drawing/2014/main" id="{1A7C413D-9C8F-49A9-9D21-5032021F7B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79184" y="2749210"/>
                          <a:ext cx="1156969" cy="346760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UniqueAccount</a:t>
                          </a:r>
                          <a:endParaRPr lang="en-US" sz="1050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List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Flowchart: Decision 96">
                          <a:extLst>
                            <a:ext uri="{FF2B5EF4-FFF2-40B4-BE49-F238E27FC236}">
                              <a16:creationId xmlns:a16="http://schemas.microsoft.com/office/drawing/2014/main" id="{36FF33D8-420A-4FCA-B9D6-442ABFDEAE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9624" y="2836559"/>
                          <a:ext cx="236048" cy="173380"/>
                        </a:xfrm>
                        <a:prstGeom prst="flowChartDecision">
                          <a:avLst/>
                        </a:prstGeom>
                        <a:noFill/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91" name="Elbow Connector 63">
                          <a:extLst>
                            <a:ext uri="{FF2B5EF4-FFF2-40B4-BE49-F238E27FC236}">
                              <a16:creationId xmlns:a16="http://schemas.microsoft.com/office/drawing/2014/main" id="{E9C1CB01-5B81-40D5-9DEC-3E28C0DE2477}"/>
                            </a:ext>
                          </a:extLst>
                        </p:cNvPr>
                        <p:cNvCxnSpPr>
                          <a:stCxn id="90" idx="3"/>
                        </p:cNvCxnSpPr>
                        <p:nvPr/>
                      </p:nvCxnSpPr>
                      <p:spPr>
                        <a:xfrm>
                          <a:off x="6075672" y="2923249"/>
                          <a:ext cx="218878" cy="3080"/>
                        </a:xfrm>
                        <a:prstGeom prst="bentConnector3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92" name="TextBox 91">
                          <a:extLst>
                            <a:ext uri="{FF2B5EF4-FFF2-40B4-BE49-F238E27FC236}">
                              <a16:creationId xmlns:a16="http://schemas.microsoft.com/office/drawing/2014/main" id="{F5EB3CFD-B411-468F-80E7-A061B51F896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16129" y="2992800"/>
                          <a:ext cx="189257" cy="178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*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Rectangle 8">
                          <a:extLst>
                            <a:ext uri="{FF2B5EF4-FFF2-40B4-BE49-F238E27FC236}">
                              <a16:creationId xmlns:a16="http://schemas.microsoft.com/office/drawing/2014/main" id="{7EC4E4B7-9DA3-4FA0-B4BD-5C83445026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6469" y="2772137"/>
                          <a:ext cx="708186" cy="346760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Login</a:t>
                          </a:r>
                        </a:p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Details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Flowchart: Decision 96">
                          <a:extLst>
                            <a:ext uri="{FF2B5EF4-FFF2-40B4-BE49-F238E27FC236}">
                              <a16:creationId xmlns:a16="http://schemas.microsoft.com/office/drawing/2014/main" id="{FAA52FF0-A9E5-49B4-9D6E-07F2294149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7200" y="2858827"/>
                          <a:ext cx="236048" cy="173380"/>
                        </a:xfrm>
                        <a:prstGeom prst="flowChartDecision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95" name="Elbow Connector 78">
                          <a:extLst>
                            <a:ext uri="{FF2B5EF4-FFF2-40B4-BE49-F238E27FC236}">
                              <a16:creationId xmlns:a16="http://schemas.microsoft.com/office/drawing/2014/main" id="{48DEA5A8-AF14-48AB-80C2-DFC6B6253258}"/>
                            </a:ext>
                          </a:extLst>
                        </p:cNvPr>
                        <p:cNvCxnSpPr>
                          <a:cxnSpLocks/>
                          <a:endCxn id="96" idx="1"/>
                        </p:cNvCxnSpPr>
                        <p:nvPr/>
                      </p:nvCxnSpPr>
                      <p:spPr>
                        <a:xfrm flipV="1">
                          <a:off x="7260778" y="2763620"/>
                          <a:ext cx="369518" cy="181898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96" name="Rectangle 8">
                          <a:extLst>
                            <a:ext uri="{FF2B5EF4-FFF2-40B4-BE49-F238E27FC236}">
                              <a16:creationId xmlns:a16="http://schemas.microsoft.com/office/drawing/2014/main" id="{27AC559B-CBE8-4F50-8332-F4B77159CB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30296" y="2620728"/>
                          <a:ext cx="708186" cy="285783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UserId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8" name="Rectangle 8">
                          <a:extLst>
                            <a:ext uri="{FF2B5EF4-FFF2-40B4-BE49-F238E27FC236}">
                              <a16:creationId xmlns:a16="http://schemas.microsoft.com/office/drawing/2014/main" id="{4CF0505C-7E19-4123-8E24-55C089FD19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25698" y="3046999"/>
                          <a:ext cx="708186" cy="346760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User</a:t>
                          </a:r>
                        </a:p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Password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01" name="Elbow Connector 83">
                          <a:extLst>
                            <a:ext uri="{FF2B5EF4-FFF2-40B4-BE49-F238E27FC236}">
                              <a16:creationId xmlns:a16="http://schemas.microsoft.com/office/drawing/2014/main" id="{7B39F98F-B55C-4B15-AC29-B28043FB6ADC}"/>
                            </a:ext>
                          </a:extLst>
                        </p:cNvPr>
                        <p:cNvCxnSpPr>
                          <a:cxnSpLocks/>
                          <a:endCxn id="98" idx="1"/>
                        </p:cNvCxnSpPr>
                        <p:nvPr/>
                      </p:nvCxnSpPr>
                      <p:spPr>
                        <a:xfrm>
                          <a:off x="7225452" y="2948488"/>
                          <a:ext cx="400246" cy="271891"/>
                        </a:xfrm>
                        <a:prstGeom prst="bentConnector3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103" name="Elbow Connector 63">
                          <a:extLst>
                            <a:ext uri="{FF2B5EF4-FFF2-40B4-BE49-F238E27FC236}">
                              <a16:creationId xmlns:a16="http://schemas.microsoft.com/office/drawing/2014/main" id="{7E46E0B8-F55F-4904-A145-30AF5B5752D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219531" y="3224885"/>
                          <a:ext cx="293825" cy="5938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prstDash val="sysDot"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104" name="Isosceles Triangle 102">
                          <a:extLst>
                            <a:ext uri="{FF2B5EF4-FFF2-40B4-BE49-F238E27FC236}">
                              <a16:creationId xmlns:a16="http://schemas.microsoft.com/office/drawing/2014/main" id="{4F85C52D-CE4A-4509-9F3B-0F067FE8AF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225497" y="3401628"/>
                          <a:ext cx="282387" cy="157062"/>
                        </a:xfrm>
                        <a:prstGeom prst="triangle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sz="1050" b="1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Rectangle 8">
                          <a:extLst>
                            <a:ext uri="{FF2B5EF4-FFF2-40B4-BE49-F238E27FC236}">
                              <a16:creationId xmlns:a16="http://schemas.microsoft.com/office/drawing/2014/main" id="{025A3FCA-D9C8-46B6-9976-3E38E0A2AA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3132" y="3583565"/>
                          <a:ext cx="1060683" cy="36439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LoginBook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Isosceles Triangle 102">
                          <a:extLst>
                            <a:ext uri="{FF2B5EF4-FFF2-40B4-BE49-F238E27FC236}">
                              <a16:creationId xmlns:a16="http://schemas.microsoft.com/office/drawing/2014/main" id="{A6122181-94AD-4C61-BAEB-134CB4D5B7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131790" y="3672055"/>
                          <a:ext cx="271014" cy="187417"/>
                        </a:xfrm>
                        <a:prstGeom prst="triangle">
                          <a:avLst>
                            <a:gd name="adj" fmla="val 44517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sz="1050"/>
                        </a:p>
                      </p:txBody>
                    </p:sp>
                    <p:cxnSp>
                      <p:nvCxnSpPr>
                        <p:cNvPr id="109" name="Elbow Connector 63">
                          <a:extLst>
                            <a:ext uri="{FF2B5EF4-FFF2-40B4-BE49-F238E27FC236}">
                              <a16:creationId xmlns:a16="http://schemas.microsoft.com/office/drawing/2014/main" id="{09A3BAFC-F9BC-4C6A-B42F-7CD2333ACE4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05177" y="3780089"/>
                          <a:ext cx="271892" cy="2821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prstDash val="sysDot"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110" name="Rectangle 8">
                          <a:extLst>
                            <a:ext uri="{FF2B5EF4-FFF2-40B4-BE49-F238E27FC236}">
                              <a16:creationId xmlns:a16="http://schemas.microsoft.com/office/drawing/2014/main" id="{4B4381BF-0F63-4F2B-BE33-15844B184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77989" y="3597891"/>
                          <a:ext cx="1443661" cy="36439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&lt;&lt;interface&gt;&gt;</a:t>
                          </a:r>
                          <a:b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</a:br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ReadOnlyLoginBook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56" name="Group 255">
                        <a:extLst>
                          <a:ext uri="{FF2B5EF4-FFF2-40B4-BE49-F238E27FC236}">
                            <a16:creationId xmlns:a16="http://schemas.microsoft.com/office/drawing/2014/main" id="{0A63B4BB-7CB9-4FC4-93AD-AAAFCB13BB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7689" y="2091062"/>
                        <a:ext cx="6166128" cy="3428491"/>
                        <a:chOff x="2107689" y="2091062"/>
                        <a:chExt cx="6166128" cy="3428491"/>
                      </a:xfrm>
                    </p:grpSpPr>
                    <p:sp>
                      <p:nvSpPr>
                        <p:cNvPr id="102" name="Rectangle 8">
                          <a:extLst>
                            <a:ext uri="{FF2B5EF4-FFF2-40B4-BE49-F238E27FC236}">
                              <a16:creationId xmlns:a16="http://schemas.microsoft.com/office/drawing/2014/main" id="{95AAE45D-AB96-4EF8-BF93-7D058241FD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68592" y="4757793"/>
                          <a:ext cx="1437174" cy="33485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VersionedClubBudget</a:t>
                          </a:r>
                          <a:endParaRPr lang="en-US" sz="1050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ElementsBook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2" name="Rectangle 8">
                          <a:extLst>
                            <a:ext uri="{FF2B5EF4-FFF2-40B4-BE49-F238E27FC236}">
                              <a16:creationId xmlns:a16="http://schemas.microsoft.com/office/drawing/2014/main" id="{8582E5D2-F3AF-41F7-8C57-E34955ACF9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82576" y="4757793"/>
                          <a:ext cx="1156969" cy="346760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UniqueClubsList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3" name="Rectangle 8">
                          <a:extLst>
                            <a:ext uri="{FF2B5EF4-FFF2-40B4-BE49-F238E27FC236}">
                              <a16:creationId xmlns:a16="http://schemas.microsoft.com/office/drawing/2014/main" id="{1BF8F8A4-45B9-42DC-B0AB-E722C6D60D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03602" y="4769697"/>
                          <a:ext cx="832879" cy="33485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ClubBudgetElements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5" name="Flowchart: Decision 96">
                          <a:extLst>
                            <a:ext uri="{FF2B5EF4-FFF2-40B4-BE49-F238E27FC236}">
                              <a16:creationId xmlns:a16="http://schemas.microsoft.com/office/drawing/2014/main" id="{DFAAD360-B180-4D69-9DD9-8EF3E61925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8677" y="4853307"/>
                          <a:ext cx="236048" cy="173380"/>
                        </a:xfrm>
                        <a:prstGeom prst="flowChartDecision">
                          <a:avLst/>
                        </a:prstGeom>
                        <a:noFill/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116" name="Elbow Connector 63">
                          <a:extLst>
                            <a:ext uri="{FF2B5EF4-FFF2-40B4-BE49-F238E27FC236}">
                              <a16:creationId xmlns:a16="http://schemas.microsoft.com/office/drawing/2014/main" id="{41047B2D-792E-459E-B555-85B0430D3CA1}"/>
                            </a:ext>
                          </a:extLst>
                        </p:cNvPr>
                        <p:cNvCxnSpPr>
                          <a:cxnSpLocks/>
                          <a:stCxn id="115" idx="3"/>
                          <a:endCxn id="113" idx="1"/>
                        </p:cNvCxnSpPr>
                        <p:nvPr/>
                      </p:nvCxnSpPr>
                      <p:spPr>
                        <a:xfrm flipV="1">
                          <a:off x="5784725" y="4937125"/>
                          <a:ext cx="218877" cy="2872"/>
                        </a:xfrm>
                        <a:prstGeom prst="bentConnector3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117" name="Flowchart: Decision 96">
                          <a:extLst>
                            <a:ext uri="{FF2B5EF4-FFF2-40B4-BE49-F238E27FC236}">
                              <a16:creationId xmlns:a16="http://schemas.microsoft.com/office/drawing/2014/main" id="{8267E47D-6EDB-47F0-B401-4819E6DBBB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6482" y="4853307"/>
                          <a:ext cx="236048" cy="173380"/>
                        </a:xfrm>
                        <a:prstGeom prst="flowChartDecision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121" name="Straight Arrow Connector 120">
                          <a:extLst>
                            <a:ext uri="{FF2B5EF4-FFF2-40B4-BE49-F238E27FC236}">
                              <a16:creationId xmlns:a16="http://schemas.microsoft.com/office/drawing/2014/main" id="{AF491D4A-26EC-4B07-BDAA-C69C94B47DD9}"/>
                            </a:ext>
                          </a:extLst>
                        </p:cNvPr>
                        <p:cNvCxnSpPr>
                          <a:endCxn id="112" idx="1"/>
                        </p:cNvCxnSpPr>
                        <p:nvPr/>
                      </p:nvCxnSpPr>
                      <p:spPr>
                        <a:xfrm>
                          <a:off x="4014898" y="4918853"/>
                          <a:ext cx="367678" cy="1232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123" name="Flowchart: Decision 96">
                          <a:extLst>
                            <a:ext uri="{FF2B5EF4-FFF2-40B4-BE49-F238E27FC236}">
                              <a16:creationId xmlns:a16="http://schemas.microsoft.com/office/drawing/2014/main" id="{6EF6D2E7-1385-4BBF-80A7-791BB8B44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28198" y="4827974"/>
                          <a:ext cx="236048" cy="173380"/>
                        </a:xfrm>
                        <a:prstGeom prst="flowChartDecision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sp>
                      <p:nvSpPr>
                        <p:cNvPr id="126" name="TextBox 125">
                          <a:extLst>
                            <a:ext uri="{FF2B5EF4-FFF2-40B4-BE49-F238E27FC236}">
                              <a16:creationId xmlns:a16="http://schemas.microsoft.com/office/drawing/2014/main" id="{6EB3A345-7031-4B59-A904-1ADDB4DCC2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53186" y="4943141"/>
                          <a:ext cx="170110" cy="13754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28" name="Elbow Connector 63">
                          <a:extLst>
                            <a:ext uri="{FF2B5EF4-FFF2-40B4-BE49-F238E27FC236}">
                              <a16:creationId xmlns:a16="http://schemas.microsoft.com/office/drawing/2014/main" id="{64D8709B-AD5E-46C0-97DE-18BA07593E60}"/>
                            </a:ext>
                          </a:extLst>
                        </p:cNvPr>
                        <p:cNvCxnSpPr>
                          <a:cxnSpLocks/>
                          <a:stCxn id="129" idx="3"/>
                        </p:cNvCxnSpPr>
                        <p:nvPr/>
                      </p:nvCxnSpPr>
                      <p:spPr>
                        <a:xfrm rot="16200000" flipH="1">
                          <a:off x="3264799" y="4648534"/>
                          <a:ext cx="242328" cy="1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prstDash val="sysDot"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129" name="Isosceles Triangle 102">
                          <a:extLst>
                            <a:ext uri="{FF2B5EF4-FFF2-40B4-BE49-F238E27FC236}">
                              <a16:creationId xmlns:a16="http://schemas.microsoft.com/office/drawing/2014/main" id="{2B0C0E19-7951-45D3-9207-FAF2D054BB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 flipV="1">
                          <a:off x="3225497" y="4426912"/>
                          <a:ext cx="320933" cy="100459"/>
                        </a:xfrm>
                        <a:prstGeom prst="triangle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sz="1050" b="1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0" name="Rectangle 8">
                          <a:extLst>
                            <a:ext uri="{FF2B5EF4-FFF2-40B4-BE49-F238E27FC236}">
                              <a16:creationId xmlns:a16="http://schemas.microsoft.com/office/drawing/2014/main" id="{FD5DF9CA-6937-4B30-B3E4-A9B2D1B7E5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33954" y="4161321"/>
                          <a:ext cx="1336066" cy="260079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ClubBudgetElementsBook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31" name="Elbow Connector 63">
                          <a:extLst>
                            <a:ext uri="{FF2B5EF4-FFF2-40B4-BE49-F238E27FC236}">
                              <a16:creationId xmlns:a16="http://schemas.microsoft.com/office/drawing/2014/main" id="{38726F9C-C74C-4E0E-B2EB-CB821FEFB63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055012" y="4351714"/>
                          <a:ext cx="271892" cy="2821"/>
                        </a:xfrm>
                        <a:prstGeom prst="bentConnector3">
                          <a:avLst>
                            <a:gd name="adj1" fmla="val 79894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prstDash val="sysDot"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132" name="Isosceles Triangle 102">
                          <a:extLst>
                            <a:ext uri="{FF2B5EF4-FFF2-40B4-BE49-F238E27FC236}">
                              <a16:creationId xmlns:a16="http://schemas.microsoft.com/office/drawing/2014/main" id="{DC494AE9-D253-4764-9E57-766C80022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299766" y="4279595"/>
                          <a:ext cx="271014" cy="187417"/>
                        </a:xfrm>
                        <a:prstGeom prst="triangle">
                          <a:avLst>
                            <a:gd name="adj" fmla="val 44517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sz="1050"/>
                        </a:p>
                      </p:txBody>
                    </p:sp>
                    <p:sp>
                      <p:nvSpPr>
                        <p:cNvPr id="133" name="Rectangle 8">
                          <a:extLst>
                            <a:ext uri="{FF2B5EF4-FFF2-40B4-BE49-F238E27FC236}">
                              <a16:creationId xmlns:a16="http://schemas.microsoft.com/office/drawing/2014/main" id="{4B4894E0-C074-4BF7-A640-73EAF29440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47202" y="4204716"/>
                          <a:ext cx="2310798" cy="36439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&lt;&lt;interface&gt;&gt;</a:t>
                          </a:r>
                          <a:b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</a:br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ReadOnlyClubBudgetElementsBook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39" name="Straight Arrow Connector 38">
                          <a:extLst>
                            <a:ext uri="{FF2B5EF4-FFF2-40B4-BE49-F238E27FC236}">
                              <a16:creationId xmlns:a16="http://schemas.microsoft.com/office/drawing/2014/main" id="{41EEBFB5-2C66-4FEB-9B6B-C964329DEB7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072530" y="4937125"/>
                          <a:ext cx="493101" cy="0"/>
                        </a:xfrm>
                        <a:prstGeom prst="straightConnector1">
                          <a:avLst/>
                        </a:prstGeom>
                        <a:ln w="1905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7" name="Rectangle 8">
                          <a:extLst>
                            <a:ext uri="{FF2B5EF4-FFF2-40B4-BE49-F238E27FC236}">
                              <a16:creationId xmlns:a16="http://schemas.microsoft.com/office/drawing/2014/main" id="{FB5D4C73-DA70-4E1E-B265-D2E01F50EF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5631" y="4806866"/>
                          <a:ext cx="708186" cy="285783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Expected Turnout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8" name="Rectangle 8">
                          <a:extLst>
                            <a:ext uri="{FF2B5EF4-FFF2-40B4-BE49-F238E27FC236}">
                              <a16:creationId xmlns:a16="http://schemas.microsoft.com/office/drawing/2014/main" id="{E03903F2-D96B-4B1F-AF4D-C94CBD0813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5631" y="4461159"/>
                          <a:ext cx="708186" cy="285783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Club Name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9" name="Rectangle 8">
                          <a:extLst>
                            <a:ext uri="{FF2B5EF4-FFF2-40B4-BE49-F238E27FC236}">
                              <a16:creationId xmlns:a16="http://schemas.microsoft.com/office/drawing/2014/main" id="{C7916D3F-30B9-4441-AA5F-3969FE8C63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5631" y="5139940"/>
                          <a:ext cx="708186" cy="285783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NumberOfEvents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40" name="Straight Arrow Connector 139">
                          <a:extLst>
                            <a:ext uri="{FF2B5EF4-FFF2-40B4-BE49-F238E27FC236}">
                              <a16:creationId xmlns:a16="http://schemas.microsoft.com/office/drawing/2014/main" id="{2E526E52-7C4B-4E77-BF1E-34167BA91AF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319080" y="5282831"/>
                          <a:ext cx="248243" cy="0"/>
                        </a:xfrm>
                        <a:prstGeom prst="straightConnector1">
                          <a:avLst/>
                        </a:prstGeom>
                        <a:ln w="1905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Straight Arrow Connector 140">
                          <a:extLst>
                            <a:ext uri="{FF2B5EF4-FFF2-40B4-BE49-F238E27FC236}">
                              <a16:creationId xmlns:a16="http://schemas.microsoft.com/office/drawing/2014/main" id="{902B2573-6BA8-4B0F-8002-9779DB0F968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319080" y="4604050"/>
                          <a:ext cx="246551" cy="0"/>
                        </a:xfrm>
                        <a:prstGeom prst="straightConnector1">
                          <a:avLst/>
                        </a:prstGeom>
                        <a:ln w="1905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>
                          <a:extLst>
                            <a:ext uri="{FF2B5EF4-FFF2-40B4-BE49-F238E27FC236}">
                              <a16:creationId xmlns:a16="http://schemas.microsoft.com/office/drawing/2014/main" id="{229E6EE6-B811-4461-A214-D86889CC86D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314697" y="4604050"/>
                          <a:ext cx="0" cy="69084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4"/>
                        </a:lnRef>
                        <a:fillRef idx="0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3" name="Straight Connector 142">
                          <a:extLst>
                            <a:ext uri="{FF2B5EF4-FFF2-40B4-BE49-F238E27FC236}">
                              <a16:creationId xmlns:a16="http://schemas.microsoft.com/office/drawing/2014/main" id="{8861A546-02BC-4E19-89A9-8E3654EFC07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44703" y="2177752"/>
                          <a:ext cx="34012" cy="2283407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Straight Connector 145">
                          <a:extLst>
                            <a:ext uri="{FF2B5EF4-FFF2-40B4-BE49-F238E27FC236}">
                              <a16:creationId xmlns:a16="http://schemas.microsoft.com/office/drawing/2014/main" id="{8A32485A-1FBE-41A2-AC32-580DB61A456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08231" y="3124103"/>
                          <a:ext cx="0" cy="212558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Straight Arrow Connector 147">
                          <a:extLst>
                            <a:ext uri="{FF2B5EF4-FFF2-40B4-BE49-F238E27FC236}">
                              <a16:creationId xmlns:a16="http://schemas.microsoft.com/office/drawing/2014/main" id="{E9A620C7-7F3B-4913-B69F-502DFBF737D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421825" y="5112494"/>
                          <a:ext cx="0" cy="182404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151" name="Straight Connector 150">
                          <a:extLst>
                            <a:ext uri="{FF2B5EF4-FFF2-40B4-BE49-F238E27FC236}">
                              <a16:creationId xmlns:a16="http://schemas.microsoft.com/office/drawing/2014/main" id="{A285715B-07AC-4841-9FA3-3C945A5A0FF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07689" y="5251778"/>
                          <a:ext cx="4311320" cy="2278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6" name="TextBox 155">
                          <a:extLst>
                            <a:ext uri="{FF2B5EF4-FFF2-40B4-BE49-F238E27FC236}">
                              <a16:creationId xmlns:a16="http://schemas.microsoft.com/office/drawing/2014/main" id="{3321EC70-938A-4906-88E5-A9CC5D60D5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63413" y="5257943"/>
                          <a:ext cx="88101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filtered list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7" name="TextBox 156">
                          <a:extLst>
                            <a:ext uri="{FF2B5EF4-FFF2-40B4-BE49-F238E27FC236}">
                              <a16:creationId xmlns:a16="http://schemas.microsoft.com/office/drawing/2014/main" id="{2508F52B-D0AE-41F7-AE87-6FF58FBEAD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38297" y="5159506"/>
                          <a:ext cx="189257" cy="178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13" name="Flowchart: Decision 96">
                          <a:extLst>
                            <a:ext uri="{FF2B5EF4-FFF2-40B4-BE49-F238E27FC236}">
                              <a16:creationId xmlns:a16="http://schemas.microsoft.com/office/drawing/2014/main" id="{EE6D0DE1-E2D1-42AF-A909-7FA0B2D256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79822" y="2091062"/>
                          <a:ext cx="236048" cy="173380"/>
                        </a:xfrm>
                        <a:prstGeom prst="flowChartDecision">
                          <a:avLst/>
                        </a:prstGeom>
                        <a:noFill/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cxnSp>
                      <p:nvCxnSpPr>
                        <p:cNvPr id="244" name="Straight Connector 243">
                          <a:extLst>
                            <a:ext uri="{FF2B5EF4-FFF2-40B4-BE49-F238E27FC236}">
                              <a16:creationId xmlns:a16="http://schemas.microsoft.com/office/drawing/2014/main" id="{C1458211-66B9-4F54-B6E7-58AD195CA7F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418895" y="2194457"/>
                          <a:ext cx="125808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55" name="Group 254">
                        <a:extLst>
                          <a:ext uri="{FF2B5EF4-FFF2-40B4-BE49-F238E27FC236}">
                            <a16:creationId xmlns:a16="http://schemas.microsoft.com/office/drawing/2014/main" id="{5AEFD4A0-4744-4C53-9C53-D8D84C7E1B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99352" y="2362458"/>
                        <a:ext cx="6206625" cy="4378712"/>
                        <a:chOff x="1899352" y="2362458"/>
                        <a:chExt cx="6206625" cy="4378712"/>
                      </a:xfrm>
                    </p:grpSpPr>
                    <p:sp>
                      <p:nvSpPr>
                        <p:cNvPr id="111" name="Flowchart: Decision 96">
                          <a:extLst>
                            <a:ext uri="{FF2B5EF4-FFF2-40B4-BE49-F238E27FC236}">
                              <a16:creationId xmlns:a16="http://schemas.microsoft.com/office/drawing/2014/main" id="{38C8AF8B-C7B3-4689-8457-701DA098A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83337" y="2362458"/>
                          <a:ext cx="214588" cy="173380"/>
                        </a:xfrm>
                        <a:prstGeom prst="flowChartDecision">
                          <a:avLst/>
                        </a:prstGeom>
                        <a:noFill/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sp>
                      <p:nvSpPr>
                        <p:cNvPr id="178" name="Rectangle 8">
                          <a:extLst>
                            <a:ext uri="{FF2B5EF4-FFF2-40B4-BE49-F238E27FC236}">
                              <a16:creationId xmlns:a16="http://schemas.microsoft.com/office/drawing/2014/main" id="{E437C815-2984-4BA5-A96A-46F48C030F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6308" y="6094752"/>
                          <a:ext cx="1490560" cy="33485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VersionedFinalBudgetsBook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9" name="Rectangle 8">
                          <a:extLst>
                            <a:ext uri="{FF2B5EF4-FFF2-40B4-BE49-F238E27FC236}">
                              <a16:creationId xmlns:a16="http://schemas.microsoft.com/office/drawing/2014/main" id="{004D03BC-58B7-4391-8369-B63156FE3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59538" y="6104484"/>
                          <a:ext cx="1156969" cy="346760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UniqueClubsList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0" name="Rectangle 8">
                          <a:extLst>
                            <a:ext uri="{FF2B5EF4-FFF2-40B4-BE49-F238E27FC236}">
                              <a16:creationId xmlns:a16="http://schemas.microsoft.com/office/drawing/2014/main" id="{5470F42A-B43C-4ABD-AB2E-A722ED9009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80564" y="6116388"/>
                          <a:ext cx="832879" cy="33485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FinalClub</a:t>
                          </a:r>
                          <a:endParaRPr lang="en-US" sz="1050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Budget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1" name="Flowchart: Decision 96">
                          <a:extLst>
                            <a:ext uri="{FF2B5EF4-FFF2-40B4-BE49-F238E27FC236}">
                              <a16:creationId xmlns:a16="http://schemas.microsoft.com/office/drawing/2014/main" id="{9B42D9CB-2856-4B1F-A9BE-BD387E6A6D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25639" y="6199998"/>
                          <a:ext cx="236048" cy="173380"/>
                        </a:xfrm>
                        <a:prstGeom prst="flowChartDecision">
                          <a:avLst/>
                        </a:prstGeom>
                        <a:noFill/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sp>
                      <p:nvSpPr>
                        <p:cNvPr id="182" name="Flowchart: Decision 96">
                          <a:extLst>
                            <a:ext uri="{FF2B5EF4-FFF2-40B4-BE49-F238E27FC236}">
                              <a16:creationId xmlns:a16="http://schemas.microsoft.com/office/drawing/2014/main" id="{622C2EA6-29D8-417B-A46C-6077C68F5A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13444" y="6199998"/>
                          <a:ext cx="236048" cy="173380"/>
                        </a:xfrm>
                        <a:prstGeom prst="flowChartDecision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sp>
                      <p:nvSpPr>
                        <p:cNvPr id="183" name="Flowchart: Decision 96">
                          <a:extLst>
                            <a:ext uri="{FF2B5EF4-FFF2-40B4-BE49-F238E27FC236}">
                              <a16:creationId xmlns:a16="http://schemas.microsoft.com/office/drawing/2014/main" id="{A0CA6B5C-9B22-4904-8FD5-C06DED7695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60525" y="6174665"/>
                          <a:ext cx="163989" cy="137542"/>
                        </a:xfrm>
                        <a:prstGeom prst="flowChartDecision">
                          <a:avLst/>
                        </a:prstGeom>
                        <a:solidFill>
                          <a:srgbClr val="7030A0"/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50"/>
                        </a:p>
                      </p:txBody>
                    </p:sp>
                    <p:sp>
                      <p:nvSpPr>
                        <p:cNvPr id="184" name="TextBox 183">
                          <a:extLst>
                            <a:ext uri="{FF2B5EF4-FFF2-40B4-BE49-F238E27FC236}">
                              <a16:creationId xmlns:a16="http://schemas.microsoft.com/office/drawing/2014/main" id="{EC9F0E50-59E7-45BB-8A3D-48574A856D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0148" y="6289832"/>
                          <a:ext cx="170110" cy="13754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85" name="Elbow Connector 63">
                          <a:extLst>
                            <a:ext uri="{FF2B5EF4-FFF2-40B4-BE49-F238E27FC236}">
                              <a16:creationId xmlns:a16="http://schemas.microsoft.com/office/drawing/2014/main" id="{5EAEFAA5-2D41-4CD2-B3CF-750988501372}"/>
                            </a:ext>
                          </a:extLst>
                        </p:cNvPr>
                        <p:cNvCxnSpPr>
                          <a:cxnSpLocks/>
                          <a:stCxn id="186" idx="3"/>
                        </p:cNvCxnSpPr>
                        <p:nvPr/>
                      </p:nvCxnSpPr>
                      <p:spPr>
                        <a:xfrm rot="16200000" flipH="1">
                          <a:off x="3241761" y="5995225"/>
                          <a:ext cx="242328" cy="1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prstDash val="sysDot"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186" name="Isosceles Triangle 102">
                          <a:extLst>
                            <a:ext uri="{FF2B5EF4-FFF2-40B4-BE49-F238E27FC236}">
                              <a16:creationId xmlns:a16="http://schemas.microsoft.com/office/drawing/2014/main" id="{00626152-A8F0-4C7B-9A0A-4176BC6BB4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 flipV="1">
                          <a:off x="3202459" y="5773603"/>
                          <a:ext cx="320933" cy="100459"/>
                        </a:xfrm>
                        <a:prstGeom prst="triangle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sz="1050" b="1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7" name="Rectangle 8">
                          <a:extLst>
                            <a:ext uri="{FF2B5EF4-FFF2-40B4-BE49-F238E27FC236}">
                              <a16:creationId xmlns:a16="http://schemas.microsoft.com/office/drawing/2014/main" id="{7460E3DF-659C-42CE-BEFD-510E860EFA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6903" y="5519033"/>
                          <a:ext cx="1604803" cy="239817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FinalBudgetsBook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88" name="Elbow Connector 63">
                          <a:extLst>
                            <a:ext uri="{FF2B5EF4-FFF2-40B4-BE49-F238E27FC236}">
                              <a16:creationId xmlns:a16="http://schemas.microsoft.com/office/drawing/2014/main" id="{E79A54AD-9DEE-4AF0-B7FD-338F7A50681D}"/>
                            </a:ext>
                          </a:extLst>
                        </p:cNvPr>
                        <p:cNvCxnSpPr>
                          <a:cxnSpLocks/>
                          <a:stCxn id="187" idx="3"/>
                          <a:endCxn id="189" idx="3"/>
                        </p:cNvCxnSpPr>
                        <p:nvPr/>
                      </p:nvCxnSpPr>
                      <p:spPr>
                        <a:xfrm>
                          <a:off x="4191706" y="5638942"/>
                          <a:ext cx="312206" cy="56224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 w="19050">
                          <a:solidFill>
                            <a:srgbClr val="7030A0"/>
                          </a:solidFill>
                          <a:prstDash val="sysDot"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189" name="Isosceles Triangle 102">
                          <a:extLst>
                            <a:ext uri="{FF2B5EF4-FFF2-40B4-BE49-F238E27FC236}">
                              <a16:creationId xmlns:a16="http://schemas.microsoft.com/office/drawing/2014/main" id="{A0E66862-8334-44BE-82E7-5D561F227D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462113" y="5616317"/>
                          <a:ext cx="271014" cy="187417"/>
                        </a:xfrm>
                        <a:prstGeom prst="triangle">
                          <a:avLst>
                            <a:gd name="adj" fmla="val 44517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sz="1050"/>
                        </a:p>
                      </p:txBody>
                    </p:sp>
                    <p:sp>
                      <p:nvSpPr>
                        <p:cNvPr id="190" name="Rectangle 8">
                          <a:extLst>
                            <a:ext uri="{FF2B5EF4-FFF2-40B4-BE49-F238E27FC236}">
                              <a16:creationId xmlns:a16="http://schemas.microsoft.com/office/drawing/2014/main" id="{EC4F8496-A6E2-4EA8-92AF-DF8D0A99C4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6402" y="5531509"/>
                          <a:ext cx="2310798" cy="364396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  <a:t>&lt;&lt;interface&gt;&gt;</a:t>
                          </a:r>
                          <a:br>
                            <a:rPr lang="en-US" sz="1050" dirty="0">
                              <a:solidFill>
                                <a:srgbClr val="7030A0"/>
                              </a:solidFill>
                            </a:rPr>
                          </a:br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ReadOnlyFinalBudgetBook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1" name="TextBox 190">
                          <a:extLst>
                            <a:ext uri="{FF2B5EF4-FFF2-40B4-BE49-F238E27FC236}">
                              <a16:creationId xmlns:a16="http://schemas.microsoft.com/office/drawing/2014/main" id="{D7660D2A-AC2D-465F-AAA7-7E63822C68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17031" y="6336356"/>
                          <a:ext cx="189257" cy="178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*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92" name="Straight Arrow Connector 191">
                          <a:extLst>
                            <a:ext uri="{FF2B5EF4-FFF2-40B4-BE49-F238E27FC236}">
                              <a16:creationId xmlns:a16="http://schemas.microsoft.com/office/drawing/2014/main" id="{6AA0FD90-B35F-47B2-9383-8BCB74AD7D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049492" y="6283816"/>
                          <a:ext cx="265205" cy="0"/>
                        </a:xfrm>
                        <a:prstGeom prst="straightConnector1">
                          <a:avLst/>
                        </a:prstGeom>
                        <a:ln w="19050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3" name="Rectangle 8">
                          <a:extLst>
                            <a:ext uri="{FF2B5EF4-FFF2-40B4-BE49-F238E27FC236}">
                              <a16:creationId xmlns:a16="http://schemas.microsoft.com/office/drawing/2014/main" id="{7048A52B-8576-4B48-AD2E-04D4C67E30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14697" y="6143796"/>
                          <a:ext cx="791280" cy="285783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  <a:effectLst/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rgbClr val="7030A0"/>
                              </a:solidFill>
                            </a:rPr>
                            <a:t>ClubName</a:t>
                          </a:r>
                          <a:endParaRPr lang="en-SG" sz="105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98" name="Elbow Connector 63">
                          <a:extLst>
                            <a:ext uri="{FF2B5EF4-FFF2-40B4-BE49-F238E27FC236}">
                              <a16:creationId xmlns:a16="http://schemas.microsoft.com/office/drawing/2014/main" id="{AD0337CA-1E82-4841-A2BD-A8AFF45C9CDF}"/>
                            </a:ext>
                          </a:extLst>
                        </p:cNvPr>
                        <p:cNvCxnSpPr>
                          <a:cxnSpLocks/>
                          <a:stCxn id="181" idx="3"/>
                          <a:endCxn id="180" idx="1"/>
                        </p:cNvCxnSpPr>
                        <p:nvPr/>
                      </p:nvCxnSpPr>
                      <p:spPr>
                        <a:xfrm flipV="1">
                          <a:off x="5761687" y="6283816"/>
                          <a:ext cx="218877" cy="2872"/>
                        </a:xfrm>
                        <a:prstGeom prst="bentConnector3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205" name="Straight Connector 204">
                          <a:extLst>
                            <a:ext uri="{FF2B5EF4-FFF2-40B4-BE49-F238E27FC236}">
                              <a16:creationId xmlns:a16="http://schemas.microsoft.com/office/drawing/2014/main" id="{D0E395E4-D293-4422-9E7C-D0F1CB33312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905000" y="3118897"/>
                          <a:ext cx="0" cy="3586703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7" name="Straight Connector 206">
                          <a:extLst>
                            <a:ext uri="{FF2B5EF4-FFF2-40B4-BE49-F238E27FC236}">
                              <a16:creationId xmlns:a16="http://schemas.microsoft.com/office/drawing/2014/main" id="{3C8FC270-8548-4B08-9042-B254A848F6F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899352" y="6704820"/>
                          <a:ext cx="4497651" cy="2448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0" name="Straight Arrow Connector 209">
                          <a:extLst>
                            <a:ext uri="{FF2B5EF4-FFF2-40B4-BE49-F238E27FC236}">
                              <a16:creationId xmlns:a16="http://schemas.microsoft.com/office/drawing/2014/main" id="{F515FB67-676B-4ABA-B199-7B0EFF708375}"/>
                            </a:ext>
                          </a:extLst>
                        </p:cNvPr>
                        <p:cNvCxnSpPr>
                          <a:cxnSpLocks/>
                          <a:endCxn id="180" idx="2"/>
                        </p:cNvCxnSpPr>
                        <p:nvPr/>
                      </p:nvCxnSpPr>
                      <p:spPr>
                        <a:xfrm flipV="1">
                          <a:off x="6397003" y="6451244"/>
                          <a:ext cx="1" cy="27805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  <p:sp>
                      <p:nvSpPr>
                        <p:cNvPr id="212" name="TextBox 211">
                          <a:extLst>
                            <a:ext uri="{FF2B5EF4-FFF2-40B4-BE49-F238E27FC236}">
                              <a16:creationId xmlns:a16="http://schemas.microsoft.com/office/drawing/2014/main" id="{E4B612A6-2370-4A24-B6B4-9832FD45D7F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81706" y="6562487"/>
                          <a:ext cx="189257" cy="178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noAutofit/>
                        </a:bodyPr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  <a:endParaRPr lang="en-SG" sz="1100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25" name="Straight Connector 224">
                          <a:extLst>
                            <a:ext uri="{FF2B5EF4-FFF2-40B4-BE49-F238E27FC236}">
                              <a16:creationId xmlns:a16="http://schemas.microsoft.com/office/drawing/2014/main" id="{D0B34E46-F3FB-470C-A269-F8BCC3BBBEF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68343" y="2439219"/>
                          <a:ext cx="18342" cy="3822136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7030A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2" name="Straight Arrow Connector 241">
                          <a:extLst>
                            <a:ext uri="{FF2B5EF4-FFF2-40B4-BE49-F238E27FC236}">
                              <a16:creationId xmlns:a16="http://schemas.microsoft.com/office/drawing/2014/main" id="{FDEA1006-78A1-40BE-A908-36E8986D02B4}"/>
                            </a:ext>
                          </a:extLst>
                        </p:cNvPr>
                        <p:cNvCxnSpPr>
                          <a:endCxn id="178" idx="1"/>
                        </p:cNvCxnSpPr>
                        <p:nvPr/>
                      </p:nvCxnSpPr>
                      <p:spPr>
                        <a:xfrm>
                          <a:off x="2468343" y="6261355"/>
                          <a:ext cx="87965" cy="825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7" name="Straight Arrow Connector 246">
                          <a:extLst>
                            <a:ext uri="{FF2B5EF4-FFF2-40B4-BE49-F238E27FC236}">
                              <a16:creationId xmlns:a16="http://schemas.microsoft.com/office/drawing/2014/main" id="{D7CD1389-BEE6-4ABE-B1C5-FC4F794CBE7C}"/>
                            </a:ext>
                          </a:extLst>
                        </p:cNvPr>
                        <p:cNvCxnSpPr>
                          <a:cxnSpLocks/>
                          <a:endCxn id="179" idx="1"/>
                        </p:cNvCxnSpPr>
                        <p:nvPr/>
                      </p:nvCxnSpPr>
                      <p:spPr>
                        <a:xfrm>
                          <a:off x="4094333" y="6255195"/>
                          <a:ext cx="265205" cy="2266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7030A0"/>
                          </a:solidFill>
                          <a:headEnd type="none" w="med" len="med"/>
                          <a:tailEnd type="arrow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</p:grpSp>
                <p:cxnSp>
                  <p:nvCxnSpPr>
                    <p:cNvPr id="262" name="Straight Arrow Connector 261">
                      <a:extLst>
                        <a:ext uri="{FF2B5EF4-FFF2-40B4-BE49-F238E27FC236}">
                          <a16:creationId xmlns:a16="http://schemas.microsoft.com/office/drawing/2014/main" id="{AF885C29-AB5B-41FA-A308-3485625604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88513" y="4354775"/>
                      <a:ext cx="15950" cy="369625"/>
                    </a:xfrm>
                    <a:prstGeom prst="straightConnector1">
                      <a:avLst/>
                    </a:prstGeom>
                    <a:ln w="1905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21A45561-3665-49BD-B531-83E62BF9D620}"/>
                      </a:ext>
                    </a:extLst>
                  </p:cNvPr>
                  <p:cNvSpPr txBox="1"/>
                  <p:nvPr/>
                </p:nvSpPr>
                <p:spPr>
                  <a:xfrm>
                    <a:off x="5634823" y="6585671"/>
                    <a:ext cx="8810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100" dirty="0">
                        <a:solidFill>
                          <a:srgbClr val="7030A0"/>
                        </a:solidFill>
                      </a:rPr>
                      <a:t>filtered list</a:t>
                    </a:r>
                    <a:endParaRPr lang="en-SG" sz="1100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B3F781B7-2D3D-4C09-BBAB-668EB39FB5AA}"/>
                    </a:ext>
                  </a:extLst>
                </p:cNvPr>
                <p:cNvSpPr txBox="1"/>
                <p:nvPr/>
              </p:nvSpPr>
              <p:spPr>
                <a:xfrm>
                  <a:off x="2652768" y="5834991"/>
                  <a:ext cx="189257" cy="1786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</a:rPr>
                    <a:t>1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F5D43EA8-AE58-49A7-98A3-AC4C8DA31CBF}"/>
                  </a:ext>
                </a:extLst>
              </p:cNvPr>
              <p:cNvSpPr txBox="1"/>
              <p:nvPr/>
            </p:nvSpPr>
            <p:spPr>
              <a:xfrm>
                <a:off x="3145071" y="4372578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510ADD8-EF81-4A9E-B7E3-27F093DF0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316" y="2482592"/>
              <a:ext cx="55927" cy="6477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84</Words>
  <Application>Microsoft Office PowerPoint</Application>
  <PresentationFormat>On-screen Show (4:3)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Sanjukta Saha</cp:lastModifiedBy>
  <cp:revision>96</cp:revision>
  <dcterms:created xsi:type="dcterms:W3CDTF">2016-07-22T14:33:02Z</dcterms:created>
  <dcterms:modified xsi:type="dcterms:W3CDTF">2018-11-11T18:39:45Z</dcterms:modified>
</cp:coreProperties>
</file>