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4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77166-2E47-4FB3-9736-67392969F43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B992C-48D5-4E67-BA7B-AE6FBDF6C0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88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992C-48D5-4E67-BA7B-AE6FBDF6C07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7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BFFCE60-C830-4ED0-89C7-E4F1DFE30001}"/>
              </a:ext>
            </a:extLst>
          </p:cNvPr>
          <p:cNvGrpSpPr/>
          <p:nvPr/>
        </p:nvGrpSpPr>
        <p:grpSpPr>
          <a:xfrm>
            <a:off x="-1981198" y="133368"/>
            <a:ext cx="12882916" cy="4400926"/>
            <a:chOff x="-1981198" y="133368"/>
            <a:chExt cx="12882916" cy="4400926"/>
          </a:xfrm>
        </p:grpSpPr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9D06950A-55B9-4BF4-A889-22A9EB3495CB}"/>
                </a:ext>
              </a:extLst>
            </p:cNvPr>
            <p:cNvSpPr/>
            <p:nvPr/>
          </p:nvSpPr>
          <p:spPr>
            <a:xfrm>
              <a:off x="6456305" y="133368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8064A2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65">
              <a:extLst>
                <a:ext uri="{FF2B5EF4-FFF2-40B4-BE49-F238E27FC236}">
                  <a16:creationId xmlns:a16="http://schemas.microsoft.com/office/drawing/2014/main" id="{B47F9978-9834-4481-8B62-C3FA6E0FCAD4}"/>
                </a:ext>
              </a:extLst>
            </p:cNvPr>
            <p:cNvSpPr/>
            <p:nvPr/>
          </p:nvSpPr>
          <p:spPr>
            <a:xfrm>
              <a:off x="302012" y="14765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2D6F6B8E-2D2E-4424-A197-8ACB706A438A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4825DC-7AF6-49F7-8406-A51587F0CD43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74290F8-7C3F-45B1-87B5-7B926260DD2E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1288649A-4AC4-40B7-B716-9D1CC522059E}"/>
                </a:ext>
              </a:extLst>
            </p:cNvPr>
            <p:cNvSpPr/>
            <p:nvPr/>
          </p:nvSpPr>
          <p:spPr>
            <a:xfrm>
              <a:off x="2452126" y="228600"/>
              <a:ext cx="976874" cy="668188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349DBE-E2B6-4B21-BC04-1320FC7BA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907617"/>
              <a:ext cx="5327" cy="1683183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787602-ADEB-41E9-BD83-E8B0B05B654A}"/>
                </a:ext>
              </a:extLst>
            </p:cNvPr>
            <p:cNvSpPr/>
            <p:nvPr/>
          </p:nvSpPr>
          <p:spPr>
            <a:xfrm>
              <a:off x="2993191" y="1365809"/>
              <a:ext cx="137339" cy="107259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05EF9B-4F44-4F5C-88F8-45DC9718CF59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603906" y="1255855"/>
              <a:ext cx="3764" cy="280783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880F95-F7A5-4A76-8B2B-59771887172C}"/>
                </a:ext>
              </a:extLst>
            </p:cNvPr>
            <p:cNvSpPr/>
            <p:nvPr/>
          </p:nvSpPr>
          <p:spPr>
            <a:xfrm>
              <a:off x="5527861" y="1665448"/>
              <a:ext cx="154435" cy="49669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AD61E1F-1104-4533-AD81-53F5B5C087C5}"/>
                </a:ext>
              </a:extLst>
            </p:cNvPr>
            <p:cNvCxnSpPr>
              <a:cxnSpLocks/>
            </p:cNvCxnSpPr>
            <p:nvPr/>
          </p:nvCxnSpPr>
          <p:spPr>
            <a:xfrm>
              <a:off x="-259126" y="1261999"/>
              <a:ext cx="179807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6FB676-6BFC-4747-8ADB-884FB4D7EF9E}"/>
                </a:ext>
              </a:extLst>
            </p:cNvPr>
            <p:cNvSpPr txBox="1"/>
            <p:nvPr/>
          </p:nvSpPr>
          <p:spPr>
            <a:xfrm>
              <a:off x="-1981198" y="990601"/>
              <a:ext cx="34441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</a:t>
              </a:r>
              <a:r>
                <a:rPr lang="en-US" sz="1400" kern="0" dirty="0">
                  <a:solidFill>
                    <a:srgbClr val="0070C0"/>
                  </a:solidFill>
                </a:rPr>
                <a:t>(“budget input”)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98620F2-ECE4-4605-B38F-72EFC569A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31" y="1665448"/>
              <a:ext cx="1091589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2578CA-8092-4219-A2AF-3C2BE560BCDD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execute()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70ADAF6-FC54-4BD2-93AB-93F20739A241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63" y="2133600"/>
              <a:ext cx="106773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035EF4C-E830-471D-86F1-7F2702E33E46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2438400"/>
              <a:ext cx="130184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8D2948C-16A6-45CD-B348-FD01E151A055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321D4BF-69D3-482B-AA67-AECB66B0084E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B2AF23-9788-4A94-99B0-C0F7338D787F}"/>
                </a:ext>
              </a:extLst>
            </p:cNvPr>
            <p:cNvSpPr txBox="1"/>
            <p:nvPr/>
          </p:nvSpPr>
          <p:spPr>
            <a:xfrm>
              <a:off x="325316" y="1020032"/>
              <a:ext cx="24954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lvl="0"/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lvl="0"/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(“</a:t>
              </a:r>
              <a:r>
                <a:rPr lang="en-US" sz="1200" kern="0" dirty="0"/>
                <a:t>budget input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”)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17EBF7-EBA7-48BF-BC97-0F5FC263D1F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result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334DCA1-7E06-44EA-AA6C-7D7034CB027B}"/>
                </a:ext>
              </a:extLst>
            </p:cNvPr>
            <p:cNvSpPr txBox="1"/>
            <p:nvPr/>
          </p:nvSpPr>
          <p:spPr>
            <a:xfrm>
              <a:off x="1877103" y="2226109"/>
              <a:ext cx="6063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u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561E11F-C0D7-448D-B61F-8559B00DDAB7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84791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82841891-9F6B-40B2-B6C2-EEB903AAAFF9}"/>
                </a:ext>
              </a:extLst>
            </p:cNvPr>
            <p:cNvSpPr/>
            <p:nvPr/>
          </p:nvSpPr>
          <p:spPr>
            <a:xfrm>
              <a:off x="5057088" y="794317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:Budget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8522D9A-9D25-49E4-A890-D30322A0BED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18A722C-280B-42A2-9699-154FC167FB84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1420585"/>
              <a:ext cx="128409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ECC221-3028-4E89-A278-209FE99E19C2}"/>
                </a:ext>
              </a:extLst>
            </p:cNvPr>
            <p:cNvGrpSpPr/>
            <p:nvPr/>
          </p:nvGrpSpPr>
          <p:grpSpPr>
            <a:xfrm>
              <a:off x="1691998" y="3791076"/>
              <a:ext cx="3831517" cy="245386"/>
              <a:chOff x="1691998" y="3791076"/>
              <a:chExt cx="3831517" cy="24538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DC3A8-C05E-4255-A06D-CF36D0953E26}"/>
                  </a:ext>
                </a:extLst>
              </p:cNvPr>
              <p:cNvSpPr txBox="1"/>
              <p:nvPr/>
            </p:nvSpPr>
            <p:spPr>
              <a:xfrm>
                <a:off x="3272755" y="3791076"/>
                <a:ext cx="6212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rPr>
                  <a:t>result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F843F8A-80DA-411C-9BB6-9316399DA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998" y="4036462"/>
                <a:ext cx="3831517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CFB2C0-CE03-4C5C-9138-B6275F25EDE5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5682296" y="3701430"/>
              <a:ext cx="193582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F8F1C4-47B3-499B-AD06-A6CB52442977}"/>
                </a:ext>
              </a:extLst>
            </p:cNvPr>
            <p:cNvSpPr/>
            <p:nvPr/>
          </p:nvSpPr>
          <p:spPr>
            <a:xfrm>
              <a:off x="4299036" y="1408007"/>
              <a:ext cx="196627" cy="9520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ADE4606-5A10-49F9-B6A8-6211F439A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7516" y="1419411"/>
              <a:ext cx="119812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A1DE569-3892-4001-B925-B7C35DFB3F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0530" y="2362200"/>
              <a:ext cx="11685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65A4AF51-9D63-4273-B29B-7687C49D8405}"/>
                </a:ext>
              </a:extLst>
            </p:cNvPr>
            <p:cNvSpPr/>
            <p:nvPr/>
          </p:nvSpPr>
          <p:spPr>
            <a:xfrm>
              <a:off x="3771832" y="219852"/>
              <a:ext cx="1188390" cy="103600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:Budget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4092920-534A-4B6A-BF39-1477843C5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91" y="1257233"/>
              <a:ext cx="8272" cy="122821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78837E9-ED38-418A-B4A8-65101F8C9FC6}"/>
                </a:ext>
              </a:extLst>
            </p:cNvPr>
            <p:cNvSpPr txBox="1"/>
            <p:nvPr/>
          </p:nvSpPr>
          <p:spPr>
            <a:xfrm>
              <a:off x="2277404" y="1229067"/>
              <a:ext cx="18309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 (input)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408F701-B6FB-417A-AA28-5B585CAA4B11}"/>
                </a:ext>
              </a:extLst>
            </p:cNvPr>
            <p:cNvSpPr txBox="1"/>
            <p:nvPr/>
          </p:nvSpPr>
          <p:spPr>
            <a:xfrm>
              <a:off x="5751632" y="2790678"/>
              <a:ext cx="9891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7030A0"/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toAdd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BD9597-170C-48E7-B70F-3B86F5B02847}"/>
                </a:ext>
              </a:extLst>
            </p:cNvPr>
            <p:cNvGrpSpPr/>
            <p:nvPr/>
          </p:nvGrpSpPr>
          <p:grpSpPr>
            <a:xfrm>
              <a:off x="7195912" y="2025034"/>
              <a:ext cx="3705806" cy="2368351"/>
              <a:chOff x="6549765" y="2057403"/>
              <a:chExt cx="3705806" cy="2368351"/>
            </a:xfrm>
          </p:grpSpPr>
          <p:sp>
            <p:nvSpPr>
              <p:cNvPr id="83" name="Rectangle 62">
                <a:extLst>
                  <a:ext uri="{FF2B5EF4-FFF2-40B4-BE49-F238E27FC236}">
                    <a16:creationId xmlns:a16="http://schemas.microsoft.com/office/drawing/2014/main" id="{F6F2B2A6-5370-4E53-893C-879B19B5E10A}"/>
                  </a:ext>
                </a:extLst>
              </p:cNvPr>
              <p:cNvSpPr/>
              <p:nvPr/>
            </p:nvSpPr>
            <p:spPr>
              <a:xfrm>
                <a:off x="7779950" y="2057403"/>
                <a:ext cx="1454546" cy="846631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:Versioned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ClubBudget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ElementsBook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tangle 62">
                <a:extLst>
                  <a:ext uri="{FF2B5EF4-FFF2-40B4-BE49-F238E27FC236}">
                    <a16:creationId xmlns:a16="http://schemas.microsoft.com/office/drawing/2014/main" id="{FDE9C394-CDFC-485F-A8FE-7675D352FBEE}"/>
                  </a:ext>
                </a:extLst>
              </p:cNvPr>
              <p:cNvSpPr/>
              <p:nvPr/>
            </p:nvSpPr>
            <p:spPr>
              <a:xfrm>
                <a:off x="6549765" y="2362200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Model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8AF0B24-2DC4-4C9E-B61A-9DC5FE650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6491" y="2653306"/>
                <a:ext cx="3959" cy="1735710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8225D1-7303-434E-ACBB-5154F01D33C3}"/>
                  </a:ext>
                </a:extLst>
              </p:cNvPr>
              <p:cNvSpPr/>
              <p:nvPr/>
            </p:nvSpPr>
            <p:spPr>
              <a:xfrm>
                <a:off x="6887527" y="2958106"/>
                <a:ext cx="168896" cy="775693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F5EB884-1E8F-449A-8F45-5DB9898FA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8043" y="2871355"/>
                <a:ext cx="17996" cy="1467648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ABBC27F-DC44-439D-8635-DE0E52B28D60}"/>
                  </a:ext>
                </a:extLst>
              </p:cNvPr>
              <p:cNvSpPr txBox="1"/>
              <p:nvPr/>
            </p:nvSpPr>
            <p:spPr>
              <a:xfrm>
                <a:off x="7267945" y="2975344"/>
                <a:ext cx="95143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addC</a:t>
                </a:r>
                <a:r>
                  <a:rPr lang="en-US" sz="1200" kern="0" dirty="0" err="1">
                    <a:solidFill>
                      <a:srgbClr val="8064A2">
                        <a:lumMod val="75000"/>
                      </a:srgbClr>
                    </a:solidFill>
                  </a:rPr>
                  <a:t>lub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(club)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2090F4F-16BE-4E05-ACC1-5227C799B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3991" y="3182839"/>
                <a:ext cx="1470216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46B042B-D732-4316-ADA4-92A1954BAB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1" y="3618356"/>
                <a:ext cx="1470216" cy="63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12" name="Rectangle 62">
                <a:extLst>
                  <a:ext uri="{FF2B5EF4-FFF2-40B4-BE49-F238E27FC236}">
                    <a16:creationId xmlns:a16="http://schemas.microsoft.com/office/drawing/2014/main" id="{597D835E-467E-42CC-8520-F3219B01E243}"/>
                  </a:ext>
                </a:extLst>
              </p:cNvPr>
              <p:cNvSpPr/>
              <p:nvPr/>
            </p:nvSpPr>
            <p:spPr>
              <a:xfrm>
                <a:off x="9308332" y="2472473"/>
                <a:ext cx="947239" cy="502871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:Unique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ClubsList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ABCED3C-CE6C-41E4-8892-B3353A578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975" y="2958106"/>
                <a:ext cx="17996" cy="1467648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3227E4-47A7-4520-8557-336C683EF7EB}"/>
                  </a:ext>
                </a:extLst>
              </p:cNvPr>
              <p:cNvSpPr txBox="1"/>
              <p:nvPr/>
            </p:nvSpPr>
            <p:spPr>
              <a:xfrm>
                <a:off x="8791702" y="3069105"/>
                <a:ext cx="95143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addC</a:t>
                </a:r>
                <a:r>
                  <a:rPr lang="en-US" sz="1200" kern="0" dirty="0" err="1">
                    <a:solidFill>
                      <a:srgbClr val="8064A2">
                        <a:lumMod val="75000"/>
                      </a:srgbClr>
                    </a:solidFill>
                  </a:rPr>
                  <a:t>lub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(club)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FDBE66E-D2A1-4952-BCBF-C1820926D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6039" y="3276600"/>
                <a:ext cx="1128511" cy="4763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9A4268A-0D8B-4E47-82FE-CC4CDC487BB2}"/>
                  </a:ext>
                </a:extLst>
              </p:cNvPr>
              <p:cNvSpPr/>
              <p:nvPr/>
            </p:nvSpPr>
            <p:spPr>
              <a:xfrm>
                <a:off x="8525199" y="3160011"/>
                <a:ext cx="168896" cy="475764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730C00D-D05B-4F7E-8C22-64352AD143BE}"/>
                  </a:ext>
                </a:extLst>
              </p:cNvPr>
              <p:cNvSpPr/>
              <p:nvPr/>
            </p:nvSpPr>
            <p:spPr>
              <a:xfrm>
                <a:off x="9733758" y="3274801"/>
                <a:ext cx="127850" cy="32063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212CB4F-C742-4AF4-AC5C-C0146043F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0920" y="3571706"/>
                <a:ext cx="1015836" cy="4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1558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16</cp:revision>
  <dcterms:created xsi:type="dcterms:W3CDTF">2006-08-16T00:00:00Z</dcterms:created>
  <dcterms:modified xsi:type="dcterms:W3CDTF">2018-11-11T12:04:50Z</dcterms:modified>
</cp:coreProperties>
</file>