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9440" autoAdjust="0"/>
  </p:normalViewPr>
  <p:slideViewPr>
    <p:cSldViewPr showGuides="1">
      <p:cViewPr>
        <p:scale>
          <a:sx n="100" d="100"/>
          <a:sy n="100" d="100"/>
        </p:scale>
        <p:origin x="3762" y="1194"/>
      </p:cViewPr>
      <p:guideLst>
        <p:guide orient="horz" pos="1488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993" y="258655"/>
            <a:ext cx="7861903" cy="74985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240995" y="1680738"/>
            <a:ext cx="7227605" cy="57868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74F9E3F-4D8A-4C66-A16E-1A7AF0993F92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14453668" y="3574893"/>
            <a:ext cx="0" cy="18544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6636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5980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4408" cy="9201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2"/>
            <a:ext cx="0" cy="9781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2"/>
            <a:ext cx="152400" cy="5961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994" y="990600"/>
            <a:ext cx="1196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>
                <a:solidFill>
                  <a:srgbClr val="0070C0"/>
                </a:solidFill>
              </a:rPr>
              <a:t>execute(“find”)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42076" y="22098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2860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4993" y="7238996"/>
            <a:ext cx="130596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01478" y="2731313"/>
            <a:ext cx="161322" cy="4153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(“find”)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84058" y="6633440"/>
            <a:ext cx="13098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7787" y="6978746"/>
            <a:ext cx="1407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11473711" y="3103264"/>
            <a:ext cx="1711992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:SearchHistoryManager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280948" y="3923142"/>
            <a:ext cx="129933" cy="9017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43200" y="20574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053516" y="2308993"/>
            <a:ext cx="123009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 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654451" y="2582719"/>
            <a:ext cx="14110" cy="42661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243840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192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:FindCommand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1" y="2731313"/>
            <a:ext cx="531012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74795" y="6883877"/>
            <a:ext cx="5390788" cy="16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2278745" y="3942458"/>
            <a:ext cx="18125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rgbClr val="7030A0"/>
                </a:solidFill>
              </a:rPr>
              <a:t>addNewPredicate(Predicate)</a:t>
            </a:r>
            <a:endParaRPr lang="en-US" sz="10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2329707" y="3438691"/>
            <a:ext cx="0" cy="1524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Curved Connector 12"/>
          <p:cNvCxnSpPr>
            <a:cxnSpLocks/>
          </p:cNvCxnSpPr>
          <p:nvPr/>
        </p:nvCxnSpPr>
        <p:spPr>
          <a:xfrm>
            <a:off x="12410881" y="4075542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754538" y="4816992"/>
            <a:ext cx="25264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F46F82-2D7F-4C3A-99F9-7BA1B1D9D45B}"/>
              </a:ext>
            </a:extLst>
          </p:cNvPr>
          <p:cNvSpPr txBox="1"/>
          <p:nvPr/>
        </p:nvSpPr>
        <p:spPr>
          <a:xfrm>
            <a:off x="4610102" y="19943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07B81AC1-B6FE-4DE7-9343-A2039E532E27}"/>
              </a:ext>
            </a:extLst>
          </p:cNvPr>
          <p:cNvSpPr/>
          <p:nvPr/>
        </p:nvSpPr>
        <p:spPr>
          <a:xfrm>
            <a:off x="6557442" y="13716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f:IncludeName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FindCommand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062B5F-2512-4960-BA47-BED3DFD56E93}"/>
              </a:ext>
            </a:extLst>
          </p:cNvPr>
          <p:cNvCxnSpPr>
            <a:cxnSpLocks/>
          </p:cNvCxnSpPr>
          <p:nvPr/>
        </p:nvCxnSpPr>
        <p:spPr>
          <a:xfrm flipV="1">
            <a:off x="5635050" y="174769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DC47D-5AC5-4B7D-A396-355C76117374}"/>
              </a:ext>
            </a:extLst>
          </p:cNvPr>
          <p:cNvSpPr/>
          <p:nvPr/>
        </p:nvSpPr>
        <p:spPr>
          <a:xfrm>
            <a:off x="7018173" y="1747693"/>
            <a:ext cx="144627" cy="3097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7CD11C-5201-4049-8CFE-37D1A971D681}"/>
              </a:ext>
            </a:extLst>
          </p:cNvPr>
          <p:cNvCxnSpPr>
            <a:cxnSpLocks/>
          </p:cNvCxnSpPr>
          <p:nvPr/>
        </p:nvCxnSpPr>
        <p:spPr>
          <a:xfrm>
            <a:off x="5646629" y="204787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869882-03A2-44C7-A833-2520981252D9}"/>
              </a:ext>
            </a:extLst>
          </p:cNvPr>
          <p:cNvCxnSpPr>
            <a:cxnSpLocks/>
          </p:cNvCxnSpPr>
          <p:nvPr/>
        </p:nvCxnSpPr>
        <p:spPr>
          <a:xfrm>
            <a:off x="7086600" y="1833138"/>
            <a:ext cx="0" cy="5329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2B8884-7779-4C0F-B090-D90BECADCCE9}"/>
              </a:ext>
            </a:extLst>
          </p:cNvPr>
          <p:cNvSpPr txBox="1"/>
          <p:nvPr/>
        </p:nvSpPr>
        <p:spPr>
          <a:xfrm>
            <a:off x="6957225" y="7021557"/>
            <a:ext cx="28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3DE0AF-53AF-4F0F-B8C7-BF51418A2A8F}"/>
              </a:ext>
            </a:extLst>
          </p:cNvPr>
          <p:cNvSpPr/>
          <p:nvPr/>
        </p:nvSpPr>
        <p:spPr>
          <a:xfrm>
            <a:off x="12367726" y="4151742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B8B989-EC19-4D7F-95D6-CA1DF8DF49B8}"/>
              </a:ext>
            </a:extLst>
          </p:cNvPr>
          <p:cNvSpPr txBox="1"/>
          <p:nvPr/>
        </p:nvSpPr>
        <p:spPr>
          <a:xfrm>
            <a:off x="11563414" y="4321629"/>
            <a:ext cx="27695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rgbClr val="7030A0"/>
                </a:solidFill>
              </a:rPr>
              <a:t>retrievePredicateAtTopOfStack()</a:t>
            </a:r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E1392C-3C47-45C4-A390-1E197676557E}"/>
              </a:ext>
            </a:extLst>
          </p:cNvPr>
          <p:cNvSpPr/>
          <p:nvPr/>
        </p:nvSpPr>
        <p:spPr>
          <a:xfrm>
            <a:off x="12371339" y="4461976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Curved Connector 12">
            <a:extLst>
              <a:ext uri="{FF2B5EF4-FFF2-40B4-BE49-F238E27FC236}">
                <a16:creationId xmlns:a16="http://schemas.microsoft.com/office/drawing/2014/main" id="{A6055743-EFFC-4EC3-A8B4-D0E96BD3C65C}"/>
              </a:ext>
            </a:extLst>
          </p:cNvPr>
          <p:cNvCxnSpPr>
            <a:cxnSpLocks/>
          </p:cNvCxnSpPr>
          <p:nvPr/>
        </p:nvCxnSpPr>
        <p:spPr>
          <a:xfrm>
            <a:off x="12417230" y="4386942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2">
            <a:extLst>
              <a:ext uri="{FF2B5EF4-FFF2-40B4-BE49-F238E27FC236}">
                <a16:creationId xmlns:a16="http://schemas.microsoft.com/office/drawing/2014/main" id="{3D8F0B25-DD56-41C4-BC44-95FC6327810D}"/>
              </a:ext>
            </a:extLst>
          </p:cNvPr>
          <p:cNvCxnSpPr>
            <a:cxnSpLocks/>
          </p:cNvCxnSpPr>
          <p:nvPr/>
        </p:nvCxnSpPr>
        <p:spPr>
          <a:xfrm>
            <a:off x="12410879" y="4706972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prstDash val="dash"/>
            <a:round/>
            <a:headEnd type="triangle" w="med" len="med"/>
            <a:tailEnd type="none" w="med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4F07F0C-56E8-4CA5-8EBC-493ED50D6E3B}"/>
              </a:ext>
            </a:extLst>
          </p:cNvPr>
          <p:cNvSpPr txBox="1"/>
          <p:nvPr/>
        </p:nvSpPr>
        <p:spPr>
          <a:xfrm>
            <a:off x="10668000" y="4632326"/>
            <a:ext cx="62820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Predicate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2" name="Curved Connector 12">
            <a:extLst>
              <a:ext uri="{FF2B5EF4-FFF2-40B4-BE49-F238E27FC236}">
                <a16:creationId xmlns:a16="http://schemas.microsoft.com/office/drawing/2014/main" id="{ED23FDA0-2CFE-46B3-A0DB-BA5F0E074BC8}"/>
              </a:ext>
            </a:extLst>
          </p:cNvPr>
          <p:cNvCxnSpPr>
            <a:cxnSpLocks/>
          </p:cNvCxnSpPr>
          <p:nvPr/>
        </p:nvCxnSpPr>
        <p:spPr>
          <a:xfrm>
            <a:off x="7170619" y="2894185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68BF912-A7C9-4E5C-8700-1D82E7477B5E}"/>
              </a:ext>
            </a:extLst>
          </p:cNvPr>
          <p:cNvSpPr txBox="1"/>
          <p:nvPr/>
        </p:nvSpPr>
        <p:spPr>
          <a:xfrm>
            <a:off x="7214009" y="2732808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executeSearch()</a:t>
            </a:r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7F6D84-193F-46D9-A97A-1DA6C7E377A8}"/>
              </a:ext>
            </a:extLst>
          </p:cNvPr>
          <p:cNvSpPr txBox="1"/>
          <p:nvPr/>
        </p:nvSpPr>
        <p:spPr>
          <a:xfrm>
            <a:off x="7506621" y="3361712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executeSearch(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334A9A3-56DE-4F49-BFCA-7E11C50BECBC}"/>
              </a:ext>
            </a:extLst>
          </p:cNvPr>
          <p:cNvCxnSpPr>
            <a:cxnSpLocks/>
          </p:cNvCxnSpPr>
          <p:nvPr/>
        </p:nvCxnSpPr>
        <p:spPr>
          <a:xfrm>
            <a:off x="7255043" y="3587897"/>
            <a:ext cx="23280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CEA29C4-48B7-4C7F-8825-E4314664866D}"/>
              </a:ext>
            </a:extLst>
          </p:cNvPr>
          <p:cNvSpPr/>
          <p:nvPr/>
        </p:nvSpPr>
        <p:spPr>
          <a:xfrm>
            <a:off x="9579739" y="3587897"/>
            <a:ext cx="162920" cy="17136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585D381-1C10-4E2E-8FF0-0384B021D04A}"/>
              </a:ext>
            </a:extLst>
          </p:cNvPr>
          <p:cNvCxnSpPr>
            <a:cxnSpLocks/>
          </p:cNvCxnSpPr>
          <p:nvPr/>
        </p:nvCxnSpPr>
        <p:spPr>
          <a:xfrm>
            <a:off x="9745996" y="3942458"/>
            <a:ext cx="25222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D183F0E-1624-4276-B8DC-E5F3A32207A1}"/>
              </a:ext>
            </a:extLst>
          </p:cNvPr>
          <p:cNvSpPr txBox="1"/>
          <p:nvPr/>
        </p:nvSpPr>
        <p:spPr>
          <a:xfrm>
            <a:off x="9906000" y="3731341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executeNewSearch(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8CAFA125-B872-496D-B612-F094B0B9DB38}"/>
              </a:ext>
            </a:extLst>
          </p:cNvPr>
          <p:cNvSpPr/>
          <p:nvPr/>
        </p:nvSpPr>
        <p:spPr>
          <a:xfrm>
            <a:off x="13637048" y="3274713"/>
            <a:ext cx="163324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:FilteredList&lt;Person&gt;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951EF82-18A8-4981-B5F6-28C25C0E71A9}"/>
              </a:ext>
            </a:extLst>
          </p:cNvPr>
          <p:cNvCxnSpPr>
            <a:cxnSpLocks/>
          </p:cNvCxnSpPr>
          <p:nvPr/>
        </p:nvCxnSpPr>
        <p:spPr>
          <a:xfrm>
            <a:off x="9742659" y="5027929"/>
            <a:ext cx="4640155" cy="1096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626C1B1-142A-46DA-A728-A907959BF713}"/>
              </a:ext>
            </a:extLst>
          </p:cNvPr>
          <p:cNvSpPr txBox="1"/>
          <p:nvPr/>
        </p:nvSpPr>
        <p:spPr>
          <a:xfrm>
            <a:off x="11658600" y="4846924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setPredicate(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97C376-F1D9-431F-8D66-0169C2F56C73}"/>
              </a:ext>
            </a:extLst>
          </p:cNvPr>
          <p:cNvSpPr/>
          <p:nvPr/>
        </p:nvSpPr>
        <p:spPr>
          <a:xfrm>
            <a:off x="14388701" y="5041087"/>
            <a:ext cx="129933" cy="1459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8BA3019-288B-406F-AB12-985E42E5C2B1}"/>
              </a:ext>
            </a:extLst>
          </p:cNvPr>
          <p:cNvSpPr/>
          <p:nvPr/>
        </p:nvSpPr>
        <p:spPr>
          <a:xfrm>
            <a:off x="7100257" y="5765246"/>
            <a:ext cx="151917" cy="93783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5" name="Curved Connector 12">
            <a:extLst>
              <a:ext uri="{FF2B5EF4-FFF2-40B4-BE49-F238E27FC236}">
                <a16:creationId xmlns:a16="http://schemas.microsoft.com/office/drawing/2014/main" id="{1952FCF9-FCB6-49B3-8C94-2105BBD90556}"/>
              </a:ext>
            </a:extLst>
          </p:cNvPr>
          <p:cNvCxnSpPr>
            <a:cxnSpLocks/>
          </p:cNvCxnSpPr>
          <p:nvPr/>
        </p:nvCxnSpPr>
        <p:spPr>
          <a:xfrm>
            <a:off x="7155968" y="5691800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64F8BA8-6D40-4DFD-99AB-543DEEED252F}"/>
              </a:ext>
            </a:extLst>
          </p:cNvPr>
          <p:cNvSpPr txBox="1"/>
          <p:nvPr/>
        </p:nvSpPr>
        <p:spPr>
          <a:xfrm>
            <a:off x="7169703" y="5549518"/>
            <a:ext cx="216776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/>
              <a:t>getCommandResultsWithKeywordsHistory()</a:t>
            </a:r>
            <a:endParaRPr lang="en-US" sz="900" dirty="0"/>
          </a:p>
        </p:txBody>
      </p:sp>
      <p:cxnSp>
        <p:nvCxnSpPr>
          <p:cNvPr id="135" name="Curved Connector 12">
            <a:extLst>
              <a:ext uri="{FF2B5EF4-FFF2-40B4-BE49-F238E27FC236}">
                <a16:creationId xmlns:a16="http://schemas.microsoft.com/office/drawing/2014/main" id="{E5106C14-304F-402C-9B88-980E9F15556A}"/>
              </a:ext>
            </a:extLst>
          </p:cNvPr>
          <p:cNvCxnSpPr>
            <a:cxnSpLocks/>
          </p:cNvCxnSpPr>
          <p:nvPr/>
        </p:nvCxnSpPr>
        <p:spPr>
          <a:xfrm>
            <a:off x="7161313" y="6768666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0070C0"/>
            </a:solidFill>
            <a:prstDash val="dash"/>
            <a:round/>
            <a:headEnd type="triangle" w="med" len="med"/>
            <a:tailEnd type="none" w="med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7689CF60-25FF-4F39-BC5E-CB95F2AE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173" y="6123204"/>
            <a:ext cx="1198627" cy="28467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86BF2CA3-5BDA-45EA-B4F2-83E152D64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681" y="6123205"/>
            <a:ext cx="1819259" cy="282477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EAB62D8B-1E8B-4F32-B600-1F0524E3D7B3}"/>
              </a:ext>
            </a:extLst>
          </p:cNvPr>
          <p:cNvSpPr txBox="1"/>
          <p:nvPr/>
        </p:nvSpPr>
        <p:spPr>
          <a:xfrm>
            <a:off x="7451614" y="6086852"/>
            <a:ext cx="2149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</a:rPr>
              <a:t>Instantiating CommandResult Object with Keywords History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CE8FC6B-E9C2-4706-A757-BF25567897DD}"/>
              </a:ext>
            </a:extLst>
          </p:cNvPr>
          <p:cNvSpPr/>
          <p:nvPr/>
        </p:nvSpPr>
        <p:spPr>
          <a:xfrm>
            <a:off x="9583076" y="3169778"/>
            <a:ext cx="162920" cy="3001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B43876-2315-4216-ACF9-0D6F989FA088}"/>
              </a:ext>
            </a:extLst>
          </p:cNvPr>
          <p:cNvCxnSpPr>
            <a:cxnSpLocks/>
          </p:cNvCxnSpPr>
          <p:nvPr/>
        </p:nvCxnSpPr>
        <p:spPr>
          <a:xfrm>
            <a:off x="7242748" y="3169778"/>
            <a:ext cx="2328033" cy="27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5F26412-475B-464E-91D4-BD88FCE40E89}"/>
              </a:ext>
            </a:extLst>
          </p:cNvPr>
          <p:cNvSpPr/>
          <p:nvPr/>
        </p:nvSpPr>
        <p:spPr>
          <a:xfrm>
            <a:off x="7093155" y="2976824"/>
            <a:ext cx="151917" cy="25095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9B4BF2-3E79-441F-959C-2BF4E4C99C91}"/>
              </a:ext>
            </a:extLst>
          </p:cNvPr>
          <p:cNvSpPr txBox="1"/>
          <p:nvPr/>
        </p:nvSpPr>
        <p:spPr>
          <a:xfrm>
            <a:off x="7518207" y="2959453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recordKeywords(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7B3C53D5-A332-4729-AD23-1981CA61F026}"/>
              </a:ext>
            </a:extLst>
          </p:cNvPr>
          <p:cNvSpPr/>
          <p:nvPr/>
        </p:nvSpPr>
        <p:spPr>
          <a:xfrm>
            <a:off x="10358567" y="2325768"/>
            <a:ext cx="1301131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:KeywordsRecord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881259-AAA9-4C6F-99C8-8BA800C5EB72}"/>
              </a:ext>
            </a:extLst>
          </p:cNvPr>
          <p:cNvCxnSpPr>
            <a:cxnSpLocks/>
          </p:cNvCxnSpPr>
          <p:nvPr/>
        </p:nvCxnSpPr>
        <p:spPr>
          <a:xfrm flipH="1">
            <a:off x="11007098" y="2582719"/>
            <a:ext cx="1" cy="9460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DA92E85-16AB-4479-9627-1FE44545690B}"/>
              </a:ext>
            </a:extLst>
          </p:cNvPr>
          <p:cNvCxnSpPr>
            <a:cxnSpLocks/>
          </p:cNvCxnSpPr>
          <p:nvPr/>
        </p:nvCxnSpPr>
        <p:spPr>
          <a:xfrm>
            <a:off x="9754538" y="3246166"/>
            <a:ext cx="116936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AA24053-3E9C-497D-AB37-C789D9134E33}"/>
              </a:ext>
            </a:extLst>
          </p:cNvPr>
          <p:cNvSpPr txBox="1"/>
          <p:nvPr/>
        </p:nvSpPr>
        <p:spPr>
          <a:xfrm>
            <a:off x="9045261" y="2990999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recordKeywords(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8208AF-D4FE-41C1-9BD1-28AF1C1E3B9E}"/>
              </a:ext>
            </a:extLst>
          </p:cNvPr>
          <p:cNvSpPr/>
          <p:nvPr/>
        </p:nvSpPr>
        <p:spPr>
          <a:xfrm>
            <a:off x="10925638" y="3246165"/>
            <a:ext cx="162920" cy="1155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083BD1-B476-49CC-B33C-BC374A6DAD91}"/>
              </a:ext>
            </a:extLst>
          </p:cNvPr>
          <p:cNvSpPr txBox="1"/>
          <p:nvPr/>
        </p:nvSpPr>
        <p:spPr>
          <a:xfrm>
            <a:off x="6129611" y="180399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5E086A-7E0A-474E-A425-B7E392D68D3F}"/>
              </a:ext>
            </a:extLst>
          </p:cNvPr>
          <p:cNvSpPr txBox="1"/>
          <p:nvPr/>
        </p:nvSpPr>
        <p:spPr>
          <a:xfrm>
            <a:off x="6839712" y="6659041"/>
            <a:ext cx="13098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/>
              <a:t>CommandResult</a:t>
            </a:r>
            <a:endParaRPr 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6323D-ACF7-4E48-98B7-20560CA5A143}"/>
              </a:ext>
            </a:extLst>
          </p:cNvPr>
          <p:cNvSpPr txBox="1"/>
          <p:nvPr/>
        </p:nvSpPr>
        <p:spPr>
          <a:xfrm>
            <a:off x="12456264" y="4606557"/>
            <a:ext cx="62820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>
                <a:solidFill>
                  <a:schemeClr val="accent4">
                    <a:lumMod val="75000"/>
                  </a:schemeClr>
                </a:solidFill>
              </a:rPr>
              <a:t>Predicate</a:t>
            </a:r>
            <a:endParaRPr lang="en-US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72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Soh Boon Jun</cp:lastModifiedBy>
  <cp:revision>139</cp:revision>
  <dcterms:created xsi:type="dcterms:W3CDTF">2016-07-22T14:33:02Z</dcterms:created>
  <dcterms:modified xsi:type="dcterms:W3CDTF">2018-11-11T07:46:57Z</dcterms:modified>
</cp:coreProperties>
</file>