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138" y="-19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43844EB8-E505-4A20-A047-D971F30B6455}"/>
              </a:ext>
            </a:extLst>
          </p:cNvPr>
          <p:cNvGrpSpPr/>
          <p:nvPr/>
        </p:nvGrpSpPr>
        <p:grpSpPr>
          <a:xfrm>
            <a:off x="1371600" y="2133600"/>
            <a:ext cx="6324595" cy="2418052"/>
            <a:chOff x="1371600" y="2133600"/>
            <a:chExt cx="6324595" cy="241805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AB2078A-E9D5-446C-9F95-D120DE24E935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>
              <a:off x="2819369" y="3200399"/>
              <a:ext cx="7245" cy="513057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382C947-8112-46B9-9562-4BC56AB2F6A8}"/>
                </a:ext>
              </a:extLst>
            </p:cNvPr>
            <p:cNvGrpSpPr/>
            <p:nvPr/>
          </p:nvGrpSpPr>
          <p:grpSpPr>
            <a:xfrm>
              <a:off x="1371600" y="2133600"/>
              <a:ext cx="6324595" cy="2418052"/>
              <a:chOff x="1371605" y="2133601"/>
              <a:chExt cx="6324595" cy="241805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10072E-61F1-4C3F-953D-FD09392F5363}"/>
                  </a:ext>
                </a:extLst>
              </p:cNvPr>
              <p:cNvSpPr/>
              <p:nvPr/>
            </p:nvSpPr>
            <p:spPr>
              <a:xfrm>
                <a:off x="1371605" y="2133601"/>
                <a:ext cx="2895537" cy="106679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sz="1050" u="sng" dirty="0">
                    <a:solidFill>
                      <a:schemeClr val="tx2">
                        <a:lumMod val="75000"/>
                      </a:schemeClr>
                    </a:solidFill>
                  </a:rPr>
                  <a:t>:ModelManager</a:t>
                </a:r>
              </a:p>
              <a:p>
                <a:pPr algn="ctr"/>
                <a:endParaRPr lang="en-SG" sz="105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SG" sz="1050" dirty="0" err="1">
                    <a:solidFill>
                      <a:schemeClr val="tx2">
                        <a:lumMod val="75000"/>
                      </a:schemeClr>
                    </a:solidFill>
                  </a:rPr>
                  <a:t>VersionedClubBudgetElementsBook</a:t>
                </a:r>
                <a:r>
                  <a:rPr lang="en-SG" sz="1050" dirty="0">
                    <a:solidFill>
                      <a:schemeClr val="tx2">
                        <a:lumMod val="75000"/>
                      </a:schemeClr>
                    </a:solidFill>
                  </a:rPr>
                  <a:t> = </a:t>
                </a:r>
                <a:r>
                  <a:rPr lang="en-SG" sz="1050" dirty="0" err="1">
                    <a:solidFill>
                      <a:schemeClr val="tx2">
                        <a:lumMod val="75000"/>
                      </a:schemeClr>
                    </a:solidFill>
                  </a:rPr>
                  <a:t>versionedClubBudgetElementsBook</a:t>
                </a:r>
                <a:endParaRPr lang="en-SG" sz="105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SG" sz="1050" dirty="0" err="1">
                    <a:solidFill>
                      <a:schemeClr val="tx2">
                        <a:lumMod val="75000"/>
                      </a:schemeClr>
                    </a:solidFill>
                  </a:rPr>
                  <a:t>FilteredList</a:t>
                </a:r>
                <a:r>
                  <a:rPr lang="en-SG" sz="1050" dirty="0">
                    <a:solidFill>
                      <a:schemeClr val="tx2">
                        <a:lumMod val="75000"/>
                      </a:schemeClr>
                    </a:solidFill>
                  </a:rPr>
                  <a:t>&lt;</a:t>
                </a:r>
                <a:r>
                  <a:rPr lang="en-SG" sz="1050" dirty="0" err="1">
                    <a:solidFill>
                      <a:schemeClr val="tx2">
                        <a:lumMod val="75000"/>
                      </a:schemeClr>
                    </a:solidFill>
                  </a:rPr>
                  <a:t>ClubBudgetElements</a:t>
                </a:r>
                <a:r>
                  <a:rPr lang="en-SG" sz="1050" dirty="0">
                    <a:solidFill>
                      <a:schemeClr val="tx2">
                        <a:lumMod val="75000"/>
                      </a:schemeClr>
                    </a:solidFill>
                  </a:rPr>
                  <a:t>&gt; = </a:t>
                </a:r>
                <a:r>
                  <a:rPr lang="en-SG" sz="1050" dirty="0" err="1">
                    <a:solidFill>
                      <a:schemeClr val="tx2">
                        <a:lumMod val="75000"/>
                      </a:schemeClr>
                    </a:solidFill>
                  </a:rPr>
                  <a:t>filteredClubs</a:t>
                </a:r>
                <a:endParaRPr lang="en-SG" sz="105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ABD0A8-421D-439D-AF3F-1000B9189F6C}"/>
                  </a:ext>
                </a:extLst>
              </p:cNvPr>
              <p:cNvSpPr/>
              <p:nvPr/>
            </p:nvSpPr>
            <p:spPr>
              <a:xfrm>
                <a:off x="5139613" y="2438400"/>
                <a:ext cx="2320239" cy="5333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sz="1050" u="sng" dirty="0">
                    <a:solidFill>
                      <a:schemeClr val="tx2">
                        <a:lumMod val="75000"/>
                      </a:schemeClr>
                    </a:solidFill>
                  </a:rPr>
                  <a:t>:</a:t>
                </a:r>
                <a:r>
                  <a:rPr lang="en-SG" sz="1050" u="sng" dirty="0" err="1">
                    <a:solidFill>
                      <a:schemeClr val="tx2">
                        <a:lumMod val="75000"/>
                      </a:schemeClr>
                    </a:solidFill>
                  </a:rPr>
                  <a:t>ClubBudgetElementsBook</a:t>
                </a:r>
                <a:endParaRPr lang="en-SG" sz="1050" u="sng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endParaRPr lang="en-SG" sz="105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SG" sz="1050" dirty="0" err="1">
                    <a:solidFill>
                      <a:schemeClr val="tx2">
                        <a:lumMod val="75000"/>
                      </a:schemeClr>
                    </a:solidFill>
                  </a:rPr>
                  <a:t>UniqueClubsList</a:t>
                </a:r>
                <a:r>
                  <a:rPr lang="en-SG" sz="1050" dirty="0">
                    <a:solidFill>
                      <a:schemeClr val="tx2">
                        <a:lumMod val="75000"/>
                      </a:schemeClr>
                    </a:solidFill>
                  </a:rPr>
                  <a:t> = clubs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FF30770B-DB7A-40FA-838D-585297413286}"/>
                  </a:ext>
                </a:extLst>
              </p:cNvPr>
              <p:cNvCxnSpPr>
                <a:cxnSpLocks/>
                <a:stCxn id="5" idx="1"/>
                <a:endCxn id="5" idx="3"/>
              </p:cNvCxnSpPr>
              <p:nvPr/>
            </p:nvCxnSpPr>
            <p:spPr>
              <a:xfrm>
                <a:off x="5139613" y="2705100"/>
                <a:ext cx="23202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E8D4C84-6BA5-42B8-9CDF-EFB30005B412}"/>
                  </a:ext>
                </a:extLst>
              </p:cNvPr>
              <p:cNvSpPr/>
              <p:nvPr/>
            </p:nvSpPr>
            <p:spPr>
              <a:xfrm>
                <a:off x="4919561" y="3761727"/>
                <a:ext cx="2776639" cy="73406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sz="1050" u="sng" dirty="0">
                    <a:solidFill>
                      <a:schemeClr val="tx2">
                        <a:lumMod val="75000"/>
                      </a:schemeClr>
                    </a:solidFill>
                  </a:rPr>
                  <a:t>:</a:t>
                </a:r>
                <a:r>
                  <a:rPr lang="en-SG" sz="1050" u="sng" dirty="0" err="1">
                    <a:solidFill>
                      <a:schemeClr val="tx2">
                        <a:lumMod val="75000"/>
                      </a:schemeClr>
                    </a:solidFill>
                  </a:rPr>
                  <a:t>UniqueClubsList</a:t>
                </a:r>
                <a:endParaRPr lang="en-SG" sz="1050" u="sng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endParaRPr lang="en-SG" sz="105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SG" sz="1050" dirty="0" err="1">
                    <a:solidFill>
                      <a:schemeClr val="tx2">
                        <a:lumMod val="75000"/>
                      </a:schemeClr>
                    </a:solidFill>
                  </a:rPr>
                  <a:t>ObservableList</a:t>
                </a:r>
                <a:r>
                  <a:rPr lang="en-SG" sz="1050" dirty="0">
                    <a:solidFill>
                      <a:schemeClr val="tx2">
                        <a:lumMod val="75000"/>
                      </a:schemeClr>
                    </a:solidFill>
                  </a:rPr>
                  <a:t>&lt;</a:t>
                </a:r>
                <a:r>
                  <a:rPr lang="en-SG" sz="1050" dirty="0" err="1">
                    <a:solidFill>
                      <a:schemeClr val="tx2">
                        <a:lumMod val="75000"/>
                      </a:schemeClr>
                    </a:solidFill>
                  </a:rPr>
                  <a:t>ClubBudgetElements</a:t>
                </a:r>
                <a:r>
                  <a:rPr lang="en-SG" sz="1050" dirty="0">
                    <a:solidFill>
                      <a:schemeClr val="tx2">
                        <a:lumMod val="75000"/>
                      </a:schemeClr>
                    </a:solidFill>
                  </a:rPr>
                  <a:t>&gt; = </a:t>
                </a:r>
                <a:r>
                  <a:rPr lang="en-SG" sz="1050" dirty="0" err="1">
                    <a:solidFill>
                      <a:schemeClr val="tx2">
                        <a:lumMod val="75000"/>
                      </a:schemeClr>
                    </a:solidFill>
                  </a:rPr>
                  <a:t>internalList</a:t>
                </a:r>
                <a:endParaRPr lang="en-SG" sz="105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F55392-EF66-47F8-9B29-124D06C3168E}"/>
                  </a:ext>
                </a:extLst>
              </p:cNvPr>
              <p:cNvSpPr/>
              <p:nvPr/>
            </p:nvSpPr>
            <p:spPr>
              <a:xfrm>
                <a:off x="1666499" y="3713457"/>
                <a:ext cx="2320239" cy="83819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sz="1050" u="sng" dirty="0">
                    <a:solidFill>
                      <a:schemeClr val="tx2">
                        <a:lumMod val="75000"/>
                      </a:schemeClr>
                    </a:solidFill>
                  </a:rPr>
                  <a:t>:</a:t>
                </a:r>
                <a:r>
                  <a:rPr lang="en-SG" sz="1050" u="sng" dirty="0" err="1">
                    <a:solidFill>
                      <a:schemeClr val="tx2">
                        <a:lumMod val="75000"/>
                      </a:schemeClr>
                    </a:solidFill>
                  </a:rPr>
                  <a:t>ClubBudgetElements</a:t>
                </a:r>
                <a:endParaRPr lang="en-SG" sz="1050" u="sng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endParaRPr lang="en-SG" sz="105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SG" sz="1050" dirty="0" err="1">
                    <a:solidFill>
                      <a:schemeClr val="tx2">
                        <a:lumMod val="75000"/>
                      </a:schemeClr>
                    </a:solidFill>
                  </a:rPr>
                  <a:t>ClubName</a:t>
                </a:r>
                <a:r>
                  <a:rPr lang="en-SG" sz="1050" dirty="0">
                    <a:solidFill>
                      <a:schemeClr val="tx2">
                        <a:lumMod val="75000"/>
                      </a:schemeClr>
                    </a:solidFill>
                  </a:rPr>
                  <a:t> = “Computing Club”</a:t>
                </a:r>
              </a:p>
              <a:p>
                <a:pPr algn="ctr"/>
                <a:r>
                  <a:rPr lang="en-SG" sz="1050" dirty="0" err="1">
                    <a:solidFill>
                      <a:schemeClr val="tx2">
                        <a:lumMod val="75000"/>
                      </a:schemeClr>
                    </a:solidFill>
                  </a:rPr>
                  <a:t>ExpectedTurnout</a:t>
                </a:r>
                <a:r>
                  <a:rPr lang="en-SG" sz="1050" dirty="0">
                    <a:solidFill>
                      <a:schemeClr val="tx2">
                        <a:lumMod val="75000"/>
                      </a:schemeClr>
                    </a:solidFill>
                  </a:rPr>
                  <a:t>= “200”</a:t>
                </a:r>
              </a:p>
              <a:p>
                <a:pPr algn="ctr"/>
                <a:r>
                  <a:rPr lang="en-SG" sz="1050" dirty="0" err="1">
                    <a:solidFill>
                      <a:schemeClr val="tx2">
                        <a:lumMod val="75000"/>
                      </a:schemeClr>
                    </a:solidFill>
                  </a:rPr>
                  <a:t>NumberOfEvents</a:t>
                </a:r>
                <a:r>
                  <a:rPr lang="en-SG" sz="1050" dirty="0">
                    <a:solidFill>
                      <a:schemeClr val="tx2">
                        <a:lumMod val="75000"/>
                      </a:schemeClr>
                    </a:solidFill>
                  </a:rPr>
                  <a:t> = “5”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1EF9E7A-7837-4534-BFA4-69292AC0561C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3986738" y="4128761"/>
                <a:ext cx="932823" cy="3794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612617D-528A-4A19-9387-327BDBA55537}"/>
                  </a:ext>
                </a:extLst>
              </p:cNvPr>
              <p:cNvCxnSpPr>
                <a:cxnSpLocks/>
                <a:stCxn id="7" idx="0"/>
                <a:endCxn id="5" idx="2"/>
              </p:cNvCxnSpPr>
              <p:nvPr/>
            </p:nvCxnSpPr>
            <p:spPr>
              <a:xfrm flipH="1" flipV="1">
                <a:off x="6299733" y="2971799"/>
                <a:ext cx="8148" cy="789928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6EB69EE-6E0F-4361-9F92-3B2FFA67F297}"/>
                  </a:ext>
                </a:extLst>
              </p:cNvPr>
              <p:cNvCxnSpPr>
                <a:cxnSpLocks/>
                <a:stCxn id="5" idx="1"/>
              </p:cNvCxnSpPr>
              <p:nvPr/>
            </p:nvCxnSpPr>
            <p:spPr>
              <a:xfrm flipH="1">
                <a:off x="4267143" y="2705100"/>
                <a:ext cx="872470" cy="1896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C8F80E1-BCAA-497C-B079-B09CCF6F6DD7}"/>
                  </a:ext>
                </a:extLst>
              </p:cNvPr>
              <p:cNvCxnSpPr>
                <a:cxnSpLocks/>
                <a:endCxn id="7" idx="3"/>
              </p:cNvCxnSpPr>
              <p:nvPr/>
            </p:nvCxnSpPr>
            <p:spPr>
              <a:xfrm>
                <a:off x="4919561" y="4128761"/>
                <a:ext cx="2776639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2BDF900-EA2F-4EBD-87B5-1E4BD1410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6499" y="4038600"/>
                <a:ext cx="2320239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3D64927-47D5-4074-ABF7-BFE55F9FF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5" y="2514600"/>
                <a:ext cx="2895537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7036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42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Sanjukta Saha</dc:creator>
  <cp:lastModifiedBy>Sanjukta Saha</cp:lastModifiedBy>
  <cp:revision>3</cp:revision>
  <dcterms:created xsi:type="dcterms:W3CDTF">2006-08-16T00:00:00Z</dcterms:created>
  <dcterms:modified xsi:type="dcterms:W3CDTF">2018-11-12T12:14:10Z</dcterms:modified>
</cp:coreProperties>
</file>