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5996B4B-99C7-4EB1-874C-CD80A7EBEFAB}"/>
              </a:ext>
            </a:extLst>
          </p:cNvPr>
          <p:cNvSpPr/>
          <p:nvPr/>
        </p:nvSpPr>
        <p:spPr>
          <a:xfrm>
            <a:off x="5368977" y="16291"/>
            <a:ext cx="6594423" cy="4435670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D6968AA9-17D4-46C4-BABA-6FF7329F68F1}"/>
              </a:ext>
            </a:extLst>
          </p:cNvPr>
          <p:cNvSpPr/>
          <p:nvPr/>
        </p:nvSpPr>
        <p:spPr>
          <a:xfrm>
            <a:off x="-1600199" y="30987"/>
            <a:ext cx="6857999" cy="4464814"/>
          </a:xfrm>
          <a:prstGeom prst="roundRect">
            <a:avLst>
              <a:gd name="adj" fmla="val 3484"/>
            </a:avLst>
          </a:prstGeom>
          <a:solidFill>
            <a:srgbClr val="4F81BD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A807C4-B203-4968-B0AB-D9444D596D30}"/>
              </a:ext>
            </a:extLst>
          </p:cNvPr>
          <p:cNvGrpSpPr/>
          <p:nvPr/>
        </p:nvGrpSpPr>
        <p:grpSpPr>
          <a:xfrm>
            <a:off x="-1447800" y="293016"/>
            <a:ext cx="4963721" cy="4052684"/>
            <a:chOff x="419100" y="336332"/>
            <a:chExt cx="4963721" cy="40526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4BB2333-CB17-4620-BC59-013876BA2728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C9DBF92F-BF20-4443-948C-948D7DB7C963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LogicManager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A767DE-40F5-470E-BFE3-29A275AEDF94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24F439-343B-4420-B8AA-A5FDF8900E41}"/>
                </a:ext>
              </a:extLst>
            </p:cNvPr>
            <p:cNvSpPr txBox="1"/>
            <p:nvPr/>
          </p:nvSpPr>
          <p:spPr>
            <a:xfrm>
              <a:off x="1042924" y="1131563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parseCommand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()</a:t>
              </a:r>
            </a:p>
          </p:txBody>
        </p:sp>
        <p:sp>
          <p:nvSpPr>
            <p:cNvPr id="36" name="Rectangle 62">
              <a:extLst>
                <a:ext uri="{FF2B5EF4-FFF2-40B4-BE49-F238E27FC236}">
                  <a16:creationId xmlns:a16="http://schemas.microsoft.com/office/drawing/2014/main" id="{BDEC02E6-BEC5-4F2F-B301-BD64BA56F4B2}"/>
                </a:ext>
              </a:extLst>
            </p:cNvPr>
            <p:cNvSpPr/>
            <p:nvPr/>
          </p:nvSpPr>
          <p:spPr>
            <a:xfrm>
              <a:off x="2578613" y="33633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:Address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BookParser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AF580E-B831-43B0-A56A-F2D4DFE0E8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9054" y="820927"/>
              <a:ext cx="0" cy="1482984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9F8B48-1691-4137-9B8D-957989879ECF}"/>
                </a:ext>
              </a:extLst>
            </p:cNvPr>
            <p:cNvSpPr/>
            <p:nvPr/>
          </p:nvSpPr>
          <p:spPr>
            <a:xfrm>
              <a:off x="3120005" y="1279120"/>
              <a:ext cx="154408" cy="76779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4F21A44-514B-4CA5-BC36-77E8B6F9DCBA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3262888" y="1544071"/>
              <a:ext cx="8246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484AB518-F322-430A-9312-1EA1A8C08767}"/>
                </a:ext>
              </a:extLst>
            </p:cNvPr>
            <p:cNvSpPr/>
            <p:nvPr/>
          </p:nvSpPr>
          <p:spPr>
            <a:xfrm>
              <a:off x="4087519" y="1239285"/>
              <a:ext cx="1295302" cy="609572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:Budget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Parser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777633-E515-4831-94F9-6ED03857EEED}"/>
                </a:ext>
              </a:extLst>
            </p:cNvPr>
            <p:cNvCxnSpPr>
              <a:cxnSpLocks/>
            </p:cNvCxnSpPr>
            <p:nvPr/>
          </p:nvCxnSpPr>
          <p:spPr>
            <a:xfrm>
              <a:off x="1592696" y="1363918"/>
              <a:ext cx="1492155" cy="189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21" name="Rectangle 62">
            <a:extLst>
              <a:ext uri="{FF2B5EF4-FFF2-40B4-BE49-F238E27FC236}">
                <a16:creationId xmlns:a16="http://schemas.microsoft.com/office/drawing/2014/main" id="{4269CEDE-D860-47BD-BB94-DA66E0F350D7}"/>
              </a:ext>
            </a:extLst>
          </p:cNvPr>
          <p:cNvSpPr/>
          <p:nvPr/>
        </p:nvSpPr>
        <p:spPr>
          <a:xfrm>
            <a:off x="3832849" y="1399523"/>
            <a:ext cx="1219200" cy="467684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lang="en-US" sz="1600" kern="0" dirty="0">
                <a:solidFill>
                  <a:prstClr val="white"/>
                </a:solidFill>
                <a:latin typeface="Calibri"/>
              </a:rPr>
              <a:t>Budget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Command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5B8B96-B972-4763-8A5F-FC1610FA5529}"/>
              </a:ext>
            </a:extLst>
          </p:cNvPr>
          <p:cNvGrpSpPr/>
          <p:nvPr/>
        </p:nvGrpSpPr>
        <p:grpSpPr>
          <a:xfrm>
            <a:off x="2803812" y="1805541"/>
            <a:ext cx="154408" cy="1482984"/>
            <a:chOff x="2803812" y="1805541"/>
            <a:chExt cx="154408" cy="14829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B60BB9-0141-4399-AFE3-8832F9E00FD8}"/>
                </a:ext>
              </a:extLst>
            </p:cNvPr>
            <p:cNvCxnSpPr>
              <a:cxnSpLocks/>
            </p:cNvCxnSpPr>
            <p:nvPr/>
          </p:nvCxnSpPr>
          <p:spPr>
            <a:xfrm>
              <a:off x="2881016" y="1805541"/>
              <a:ext cx="0" cy="1482984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D34A78-93F3-4D64-A8D1-94884B295D2C}"/>
                </a:ext>
              </a:extLst>
            </p:cNvPr>
            <p:cNvSpPr/>
            <p:nvPr/>
          </p:nvSpPr>
          <p:spPr>
            <a:xfrm>
              <a:off x="2803812" y="2081248"/>
              <a:ext cx="154408" cy="76779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83F39C-5558-4216-B34D-982FD9777A4D}"/>
              </a:ext>
            </a:extLst>
          </p:cNvPr>
          <p:cNvCxnSpPr>
            <a:cxnSpLocks/>
          </p:cNvCxnSpPr>
          <p:nvPr/>
        </p:nvCxnSpPr>
        <p:spPr>
          <a:xfrm>
            <a:off x="2958220" y="2260595"/>
            <a:ext cx="1308980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C2B96C-6965-4008-AD4D-5C7DB29A64B6}"/>
              </a:ext>
            </a:extLst>
          </p:cNvPr>
          <p:cNvGrpSpPr/>
          <p:nvPr/>
        </p:nvGrpSpPr>
        <p:grpSpPr>
          <a:xfrm>
            <a:off x="4312857" y="1883512"/>
            <a:ext cx="154408" cy="1482984"/>
            <a:chOff x="2803812" y="1805541"/>
            <a:chExt cx="154408" cy="148298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CBF35-D248-4D65-899B-B0AF07DDE17D}"/>
                </a:ext>
              </a:extLst>
            </p:cNvPr>
            <p:cNvCxnSpPr>
              <a:cxnSpLocks/>
            </p:cNvCxnSpPr>
            <p:nvPr/>
          </p:nvCxnSpPr>
          <p:spPr>
            <a:xfrm>
              <a:off x="2881016" y="1805541"/>
              <a:ext cx="0" cy="1482984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952E45-FB08-4061-BFD2-E7AD31182637}"/>
                </a:ext>
              </a:extLst>
            </p:cNvPr>
            <p:cNvSpPr/>
            <p:nvPr/>
          </p:nvSpPr>
          <p:spPr>
            <a:xfrm>
              <a:off x="2803812" y="2143134"/>
              <a:ext cx="154408" cy="76779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892C90-686B-47A6-A303-495154EF5C8F}"/>
              </a:ext>
            </a:extLst>
          </p:cNvPr>
          <p:cNvSpPr txBox="1"/>
          <p:nvPr/>
        </p:nvSpPr>
        <p:spPr>
          <a:xfrm>
            <a:off x="-1713929" y="94269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execute(“budget”)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168AD5-92DA-4ACD-A584-0FBF28FAB19B}"/>
              </a:ext>
            </a:extLst>
          </p:cNvPr>
          <p:cNvGrpSpPr/>
          <p:nvPr/>
        </p:nvGrpSpPr>
        <p:grpSpPr>
          <a:xfrm>
            <a:off x="4108593" y="1805541"/>
            <a:ext cx="4476829" cy="2026816"/>
            <a:chOff x="5202103" y="2362200"/>
            <a:chExt cx="4476829" cy="202681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20C07-CA31-4C94-B9C2-568C7CE10663}"/>
                </a:ext>
              </a:extLst>
            </p:cNvPr>
            <p:cNvSpPr txBox="1"/>
            <p:nvPr/>
          </p:nvSpPr>
          <p:spPr>
            <a:xfrm>
              <a:off x="5202103" y="2834477"/>
              <a:ext cx="12980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srgbClr val="8064A2">
                      <a:lumMod val="75000"/>
                    </a:srgbClr>
                  </a:solidFill>
                </a:rPr>
                <a:t>addClub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()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2AB27F27-D627-414B-9994-5ACC4C06F43A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AddressBook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7EFBA169-1111-4186-9556-3C27D266469F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Model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923800B-AF79-4AD5-B051-E5A9F4858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8B3787-D012-4DD1-B5FD-63B8646DE20A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5E7B6F-2CDC-42BF-84D0-77819D591F7D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5D5EB0-A2B2-4F8F-B5D9-A15A661DB83D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A2B4583-6A53-4869-8249-FD84E870F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D34977F-C5F3-427E-AD35-A354A9BEEBE7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645EF0-E9FB-4ACA-A44D-E487CA7CE1A7}"/>
              </a:ext>
            </a:extLst>
          </p:cNvPr>
          <p:cNvCxnSpPr>
            <a:cxnSpLocks/>
          </p:cNvCxnSpPr>
          <p:nvPr/>
        </p:nvCxnSpPr>
        <p:spPr>
          <a:xfrm>
            <a:off x="4467265" y="2466878"/>
            <a:ext cx="1308980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1558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Sanjukta Saha</dc:creator>
  <cp:lastModifiedBy>Sanjukta Saha</cp:lastModifiedBy>
  <cp:revision>6</cp:revision>
  <dcterms:created xsi:type="dcterms:W3CDTF">2006-08-16T00:00:00Z</dcterms:created>
  <dcterms:modified xsi:type="dcterms:W3CDTF">2018-10-16T03:46:45Z</dcterms:modified>
</cp:coreProperties>
</file>