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0" d="100"/>
          <a:sy n="50" d="100"/>
        </p:scale>
        <p:origin x="1279" y="3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75352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19475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457192" y="990600"/>
            <a:ext cx="1920138" cy="2144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add_event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194514" y="2748246"/>
            <a:ext cx="75511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addEvent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622129" y="1106152"/>
            <a:ext cx="22718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add_event</a:t>
            </a:r>
            <a:r>
              <a:rPr lang="en-US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216200" cy="45966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a:AddEvent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474923" y="2975344"/>
            <a:ext cx="74445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addEvent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36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Sandhya Gopakumar</cp:lastModifiedBy>
  <cp:revision>108</cp:revision>
  <dcterms:created xsi:type="dcterms:W3CDTF">2016-07-22T14:33:02Z</dcterms:created>
  <dcterms:modified xsi:type="dcterms:W3CDTF">2018-10-17T09:34:07Z</dcterms:modified>
</cp:coreProperties>
</file>