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799" y="3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AE80F3-E5FA-44E2-A426-F013AA4CE3CF}"/>
              </a:ext>
            </a:extLst>
          </p:cNvPr>
          <p:cNvGrpSpPr/>
          <p:nvPr/>
        </p:nvGrpSpPr>
        <p:grpSpPr>
          <a:xfrm>
            <a:off x="446595" y="1213177"/>
            <a:ext cx="10820392" cy="4444469"/>
            <a:chOff x="446595" y="1213177"/>
            <a:chExt cx="10820392" cy="4444469"/>
          </a:xfrm>
        </p:grpSpPr>
        <p:sp>
          <p:nvSpPr>
            <p:cNvPr id="56" name="Rectangle 65"/>
            <p:cNvSpPr/>
            <p:nvPr/>
          </p:nvSpPr>
          <p:spPr>
            <a:xfrm>
              <a:off x="7363162" y="1213177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1371600" y="1257300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786933" y="1681771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14746" y="2045443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2738" y="2396137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340975" y="156084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954374" y="2045442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82367" y="2503635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 flipH="1">
              <a:off x="6505869" y="2751458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29669" y="2751459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322888" y="2399824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6595" y="2128426"/>
              <a:ext cx="1920138" cy="2144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edit_event</a:t>
              </a:r>
              <a:r>
                <a:rPr lang="en-US" sz="1400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039759" y="2650166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47209" y="362189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012895" y="3016057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95139" y="3271425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284787" y="5328825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430275" y="3869139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98302" y="3886071"/>
              <a:ext cx="7551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editEvent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25916" y="2243977"/>
              <a:ext cx="22718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</a:t>
              </a:r>
              <a:r>
                <a:rPr lang="en-US" dirty="0" err="1"/>
                <a:t>edit_event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76542" y="4928901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9057" y="5083726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8400943" y="3706432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17995" y="4320665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8580" y="3043618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7453552" y="3500025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7890279" y="3791131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91314" y="4095932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6589543" y="4113169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76667" y="5396036"/>
              <a:ext cx="25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939763" y="2398094"/>
              <a:ext cx="1216200" cy="4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e:EditEvent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138" y="3869140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033" y="2501744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86" y="5174287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830" y="4009180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378711" y="4113169"/>
              <a:ext cx="74445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editEvent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947778" y="4320664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778" y="4702740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6579706" y="4871624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113</cp:revision>
  <dcterms:created xsi:type="dcterms:W3CDTF">2016-07-22T14:33:02Z</dcterms:created>
  <dcterms:modified xsi:type="dcterms:W3CDTF">2018-11-12T13:03:08Z</dcterms:modified>
</cp:coreProperties>
</file>