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422" y="-12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781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202" y="410643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4999" y="43432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9447" y="51135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23751" y="3460400"/>
            <a:ext cx="1356826" cy="1720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90051" y="3794099"/>
            <a:ext cx="2028551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1038" y="382355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15091" y="3046814"/>
            <a:ext cx="2175692" cy="6540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02778" y="2669385"/>
            <a:ext cx="2610576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33546" y="2835537"/>
            <a:ext cx="2945960" cy="18468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25799" y="405249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36478" y="2331359"/>
            <a:ext cx="1938851" cy="18481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58717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117">
            <a:extLst>
              <a:ext uri="{FF2B5EF4-FFF2-40B4-BE49-F238E27FC236}">
                <a16:creationId xmlns:a16="http://schemas.microsoft.com/office/drawing/2014/main" id="{7F6B7B13-913C-42F6-BD53-79BCE6579DF4}"/>
              </a:ext>
            </a:extLst>
          </p:cNvPr>
          <p:cNvSpPr/>
          <p:nvPr/>
        </p:nvSpPr>
        <p:spPr>
          <a:xfrm flipV="1">
            <a:off x="3591309" y="3903043"/>
            <a:ext cx="3161361" cy="261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2018-11-06T12:48:34Z</dcterms:modified>
</cp:coreProperties>
</file>