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  <a:srgbClr val="D5B8EA"/>
    <a:srgbClr val="FBC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C8AD-F745-4A39-A78E-86D5292B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B3EC8-6225-4A00-8628-AA676652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A8FC-1B64-430F-BC25-3C4F058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F786-2C3D-4C86-83DB-2CFE6086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CE01-A232-4C18-B8DB-F32456C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8848-9884-44FF-A938-EF6E4927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A7FA0-850C-4850-B761-9330881D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1BCA-C50D-4470-B28F-3E97E48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FB1C-5ADB-4D29-9166-8C1B31C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2AF0-5D1A-4E7C-85BC-7B9DD7F1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5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C96D4-31AF-4233-B2A6-B8583FB21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90737-78F5-4682-9578-B0F2973C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60F4-80C9-4092-A237-1FEB66E2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1A74-41AA-42D3-AFC5-FC524293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F789-C462-434E-B47C-F7222BE7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53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8426-B4F9-4E7C-8816-19FCC6CE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FBD4-34E6-4778-AE77-26C0E84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2CE5-F29A-47EE-B668-DDA9DD3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031EF-5AA4-4E30-8486-752B5F50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3BFC-DBF1-4E5D-89BF-1BCBF862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4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79F7-FAF9-4BEB-B6B3-422A76A3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546E-CCC7-43BE-9D9F-1BF57EAF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B6E2-389F-4988-A4DD-CE653BFF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A4B1-98F6-4E8A-B124-BD9E74DE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F3A4-399A-406F-B101-3ABFE72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09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15F-0233-4937-BFB4-D5339EAE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B494-3FE7-405E-BB06-CBD50172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27B4-FD22-4237-B5D9-BFED867D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B4F0-8495-43C7-B641-EC18AA8C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F4B6-692C-417E-A488-A799B41B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9275-3893-4F85-B94A-4309B3D2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5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A83-2A5A-4FC6-B717-21366880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469B-42D3-45B1-98C1-EEE63A576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C9693-B48E-45A3-ACD7-7C4A3914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C2BEE-E2B5-4588-A98A-9871E846D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C2576-E098-4313-983A-52F8D2A16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E043D-B1A0-4359-A88E-4CE2DAC5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58D67-CAFF-4DEB-B2BB-7930612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96746-A030-48A4-AA81-8C82EF20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3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104-3E3D-4D13-9C3C-74F04FBF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E658-E3C2-4B56-AB5F-CC6CE002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EC422-EAEA-4C1E-90D5-28AF530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A4DA6-50B8-4264-9D5C-9EF225A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38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ECB93-A66B-4611-B5BF-8AB2EA71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75FD-9534-4BB4-9178-0A21CA56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5F80-F282-4F0F-8347-34278117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7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7F8-CB92-46CB-ABBE-5215671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245D-A9D6-4EA2-8C58-F9D20C5C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BE78-ECD0-4052-AFC5-B696F1F4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67A4-690A-495A-AF93-D2D8166B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D55B0-A316-4877-947E-0DF42E0C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9633-C648-4F8D-8A4D-2B8388A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1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11DA-E67C-47A3-852E-3B42907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77253-C5C7-453E-8FAB-C1D83AFF5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32B2-07CA-4D3E-954D-DADB5AE4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933B-C920-45BB-8B8A-97E345A6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D58-D38C-4B88-AB12-541B1B7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02D9-8ADF-492E-AD87-4AFFE2BF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6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A67C5-940A-4977-AAC7-7CD9B97D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1F1D-5C87-41F7-B4B2-9C1BAC82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9A8C-819E-499F-9FC7-E30CA408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87E9-D360-4D91-98F5-9826F037E302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B8CC-4558-461B-82D7-5234A351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F109-229E-4ACC-896C-FF9A40ACE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7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AD7170-76FC-43F4-A97F-6CED654560F6}"/>
              </a:ext>
            </a:extLst>
          </p:cNvPr>
          <p:cNvGrpSpPr/>
          <p:nvPr/>
        </p:nvGrpSpPr>
        <p:grpSpPr>
          <a:xfrm>
            <a:off x="954912" y="1371601"/>
            <a:ext cx="10227438" cy="4093452"/>
            <a:chOff x="38100" y="118895"/>
            <a:chExt cx="10325099" cy="4400926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2EAFD834-D532-4337-BF2C-81463BB8370B}"/>
                </a:ext>
              </a:extLst>
            </p:cNvPr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rgbClr val="E2CFF1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65">
              <a:extLst>
                <a:ext uri="{FF2B5EF4-FFF2-40B4-BE49-F238E27FC236}">
                  <a16:creationId xmlns:a16="http://schemas.microsoft.com/office/drawing/2014/main" id="{4328C3D2-5B9B-4F35-A491-36359CD07773}"/>
                </a:ext>
              </a:extLst>
            </p:cNvPr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2AA05-3ED4-4AF6-ABC3-62592F8C785D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DE0C06-C52F-4214-AC82-9E9733B34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98D028-BF3F-4469-8FF2-2AFD6186FC87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CE0673-F589-41EF-97AC-3A4EF6F179DE}"/>
                </a:ext>
              </a:extLst>
            </p:cNvPr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564D3E-9560-4B8E-B1DB-517D97DC3358}"/>
                </a:ext>
              </a:extLst>
            </p:cNvPr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6C137D-9F6D-42F1-AC7B-576FFE1E60CE}"/>
                </a:ext>
              </a:extLst>
            </p:cNvPr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1641F6-9816-4E0B-8696-1F49CEDFBA2C}"/>
                </a:ext>
              </a:extLst>
            </p:cNvPr>
            <p:cNvCxnSpPr>
              <a:cxnSpLocks/>
              <a:stCxn id="14" idx="0"/>
              <a:endCxn id="34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358AC8-9F61-46E0-A1BB-1E0E19334B3F}"/>
                </a:ext>
              </a:extLst>
            </p:cNvPr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B67515-9EA3-4B2D-BB99-AC1123FEFC5F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94">
              <a:extLst>
                <a:ext uri="{FF2B5EF4-FFF2-40B4-BE49-F238E27FC236}">
                  <a16:creationId xmlns:a16="http://schemas.microsoft.com/office/drawing/2014/main" id="{76CE6BF9-761D-419C-9394-4924FB98AF0C}"/>
                </a:ext>
              </a:extLst>
            </p:cNvPr>
            <p:cNvSpPr txBox="1"/>
            <p:nvPr/>
          </p:nvSpPr>
          <p:spPr>
            <a:xfrm>
              <a:off x="38100" y="990600"/>
              <a:ext cx="1424846" cy="232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execute(“find”)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5F5CCA-FBB5-42C7-A95C-06E820D0E066}"/>
                </a:ext>
              </a:extLst>
            </p:cNvPr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6">
              <a:extLst>
                <a:ext uri="{FF2B5EF4-FFF2-40B4-BE49-F238E27FC236}">
                  <a16:creationId xmlns:a16="http://schemas.microsoft.com/office/drawing/2014/main" id="{29FD14BA-E1E0-4205-9740-F5C0C09B765A}"/>
                </a:ext>
              </a:extLst>
            </p:cNvPr>
            <p:cNvSpPr txBox="1"/>
            <p:nvPr/>
          </p:nvSpPr>
          <p:spPr>
            <a:xfrm>
              <a:off x="3160446" y="2484072"/>
              <a:ext cx="938785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70C0"/>
                  </a:solidFill>
                </a:rPr>
                <a:t>execute()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4D3D9B0-C67C-44BC-A6FC-893DAD2AF098}"/>
                </a:ext>
              </a:extLst>
            </p:cNvPr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610379-14A5-417F-8F82-4EFC9F4CC808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D3A3E3-585C-404C-97B7-43848CFEB333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4599CA-F695-41DF-AB8F-D32F84351272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3" name="TextBox 101">
              <a:extLst>
                <a:ext uri="{FF2B5EF4-FFF2-40B4-BE49-F238E27FC236}">
                  <a16:creationId xmlns:a16="http://schemas.microsoft.com/office/drawing/2014/main" id="{046C91C4-1771-4AC4-8E21-857696CCBF7F}"/>
                </a:ext>
              </a:extLst>
            </p:cNvPr>
            <p:cNvSpPr txBox="1"/>
            <p:nvPr/>
          </p:nvSpPr>
          <p:spPr>
            <a:xfrm>
              <a:off x="5739995" y="2750357"/>
              <a:ext cx="1298078" cy="1654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getFilteredPersonList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24" name="TextBox 102">
              <a:extLst>
                <a:ext uri="{FF2B5EF4-FFF2-40B4-BE49-F238E27FC236}">
                  <a16:creationId xmlns:a16="http://schemas.microsoft.com/office/drawing/2014/main" id="{589EC4C0-65B6-4D61-B821-337EA0BBE936}"/>
                </a:ext>
              </a:extLst>
            </p:cNvPr>
            <p:cNvSpPr txBox="1"/>
            <p:nvPr/>
          </p:nvSpPr>
          <p:spPr>
            <a:xfrm>
              <a:off x="1758972" y="1106150"/>
              <a:ext cx="2205885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>
                  <a:solidFill>
                    <a:srgbClr val="0070C0"/>
                  </a:solidFill>
                </a:rPr>
                <a:t>parseCommand</a:t>
              </a:r>
              <a:r>
                <a:rPr lang="en-US" sz="1400" dirty="0">
                  <a:solidFill>
                    <a:srgbClr val="0070C0"/>
                  </a:solidFill>
                </a:rPr>
                <a:t>(“find”)</a:t>
              </a:r>
            </a:p>
          </p:txBody>
        </p:sp>
        <p:sp>
          <p:nvSpPr>
            <p:cNvPr id="25" name="TextBox 103">
              <a:extLst>
                <a:ext uri="{FF2B5EF4-FFF2-40B4-BE49-F238E27FC236}">
                  <a16:creationId xmlns:a16="http://schemas.microsoft.com/office/drawing/2014/main" id="{87D0AC7B-435E-448C-A16D-3C7653E44608}"/>
                </a:ext>
              </a:extLst>
            </p:cNvPr>
            <p:cNvSpPr txBox="1"/>
            <p:nvPr/>
          </p:nvSpPr>
          <p:spPr>
            <a:xfrm>
              <a:off x="3272755" y="3791076"/>
              <a:ext cx="621216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70C0"/>
                  </a:solidFill>
                </a:rPr>
                <a:t>result</a:t>
              </a:r>
            </a:p>
          </p:txBody>
        </p:sp>
        <p:sp>
          <p:nvSpPr>
            <p:cNvPr id="26" name="TextBox 104">
              <a:extLst>
                <a:ext uri="{FF2B5EF4-FFF2-40B4-BE49-F238E27FC236}">
                  <a16:creationId xmlns:a16="http://schemas.microsoft.com/office/drawing/2014/main" id="{CA87AE48-8029-40DB-A6B5-336E5B7ACA31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70C0"/>
                  </a:solidFill>
                </a:rPr>
                <a:t>result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8FD014-043F-4EA5-8946-7EAB7317C31E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09C62D-3947-485B-B492-C3545AD2FCE4}"/>
                </a:ext>
              </a:extLst>
            </p:cNvPr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7B8F2FAC-3886-44B9-A3E4-45C338B2FC9B}"/>
                </a:ext>
              </a:extLst>
            </p:cNvPr>
            <p:cNvSpPr txBox="1"/>
            <p:nvPr/>
          </p:nvSpPr>
          <p:spPr>
            <a:xfrm>
              <a:off x="2724792" y="1905793"/>
              <a:ext cx="220343" cy="2316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70C0"/>
                  </a:solidFill>
                </a:rPr>
                <a:t>fi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0781C4-FC8A-4E58-8232-D2FB6E02A505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664657-BA3B-4168-98C6-34441EFFE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6656F0-E1E1-4F03-9B44-05145F2C3FD7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2BAAC5-F3FD-4C96-9245-5D7EE408EA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12">
              <a:extLst>
                <a:ext uri="{FF2B5EF4-FFF2-40B4-BE49-F238E27FC236}">
                  <a16:creationId xmlns:a16="http://schemas.microsoft.com/office/drawing/2014/main" id="{9ED40614-70C3-41C4-B85B-D681D1865FA6}"/>
                </a:ext>
              </a:extLst>
            </p:cNvPr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ABDC0E-A9A1-4B21-8947-B07784E6095A}"/>
                </a:ext>
              </a:extLst>
            </p:cNvPr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fi:Filter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D3AF69-4DD1-425D-9771-4034F5DC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27DC9A-9A7F-4168-854C-0A46479CF06C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A0664A-B81C-4554-A373-DC588C644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EBE6E7-7550-4C7E-ACA9-DBDF8CFD31BE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0" name="TextBox 119">
              <a:extLst>
                <a:ext uri="{FF2B5EF4-FFF2-40B4-BE49-F238E27FC236}">
                  <a16:creationId xmlns:a16="http://schemas.microsoft.com/office/drawing/2014/main" id="{B43643A6-0AF4-4686-A7FC-7DF1C9FF3B3E}"/>
                </a:ext>
              </a:extLst>
            </p:cNvPr>
            <p:cNvSpPr txBox="1"/>
            <p:nvPr/>
          </p:nvSpPr>
          <p:spPr>
            <a:xfrm>
              <a:off x="7126504" y="2975344"/>
              <a:ext cx="1683324" cy="198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updateFilteredPersonList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</a:t>
              </a:r>
              <a:r>
                <a:rPr lang="en-US" sz="1200" dirty="0">
                  <a:solidFill>
                    <a:srgbClr val="7030A0"/>
                  </a:solidFill>
                </a:rPr>
                <a:t>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8A73F9-A5C9-4193-A18A-10A198BB1D7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D9E2453-A251-4573-A09A-BE597DB87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4BF5B9-677A-42A4-A1C9-CFCA94F37B12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9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Taaher Bonna</dc:creator>
  <cp:lastModifiedBy>Sarah Taaher Bonna</cp:lastModifiedBy>
  <cp:revision>5</cp:revision>
  <dcterms:created xsi:type="dcterms:W3CDTF">2018-10-23T07:44:07Z</dcterms:created>
  <dcterms:modified xsi:type="dcterms:W3CDTF">2018-11-11T11:03:00Z</dcterms:modified>
</cp:coreProperties>
</file>