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howGuides="1">
      <p:cViewPr>
        <p:scale>
          <a:sx n="80" d="100"/>
          <a:sy n="80" d="100"/>
        </p:scale>
        <p:origin x="444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AddressBook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ReadOnlyAddressBook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36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Tze Guang</cp:lastModifiedBy>
  <cp:revision>106</cp:revision>
  <dcterms:created xsi:type="dcterms:W3CDTF">2016-07-22T14:33:02Z</dcterms:created>
  <dcterms:modified xsi:type="dcterms:W3CDTF">2018-10-18T15:10:17Z</dcterms:modified>
</cp:coreProperties>
</file>