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1"/>
    <p:restoredTop sz="92876"/>
  </p:normalViewPr>
  <p:slideViewPr>
    <p:cSldViewPr showGuides="1">
      <p:cViewPr>
        <p:scale>
          <a:sx n="68" d="100"/>
          <a:sy n="68" d="100"/>
        </p:scale>
        <p:origin x="2192" y="4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5">
            <a:extLst>
              <a:ext uri="{FF2B5EF4-FFF2-40B4-BE49-F238E27FC236}">
                <a16:creationId xmlns:a16="http://schemas.microsoft.com/office/drawing/2014/main" id="{E0143619-933F-8F43-BD88-3952C7877249}"/>
              </a:ext>
            </a:extLst>
          </p:cNvPr>
          <p:cNvSpPr/>
          <p:nvPr/>
        </p:nvSpPr>
        <p:spPr>
          <a:xfrm>
            <a:off x="1217465" y="1447799"/>
            <a:ext cx="4917083" cy="5029197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60B02FBE-1AF8-FC48-A311-4586358F0D63}"/>
              </a:ext>
            </a:extLst>
          </p:cNvPr>
          <p:cNvSpPr/>
          <p:nvPr/>
        </p:nvSpPr>
        <p:spPr>
          <a:xfrm>
            <a:off x="1984372" y="2341220"/>
            <a:ext cx="1205212" cy="312716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DB3B6E2C-5844-A74D-8D5E-EF0AEDBEC095}"/>
              </a:ext>
            </a:extLst>
          </p:cNvPr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9" name="Rectangle 62">
            <a:extLst>
              <a:ext uri="{FF2B5EF4-FFF2-40B4-BE49-F238E27FC236}">
                <a16:creationId xmlns:a16="http://schemas.microsoft.com/office/drawing/2014/main" id="{3150102E-FB82-5548-83DC-F0F40BD880D8}"/>
              </a:ext>
            </a:extLst>
          </p:cNvPr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1" name="Elbow Connector 63">
            <a:extLst>
              <a:ext uri="{FF2B5EF4-FFF2-40B4-BE49-F238E27FC236}">
                <a16:creationId xmlns:a16="http://schemas.microsoft.com/office/drawing/2014/main" id="{20AF4048-B5E4-B049-AB1F-DE9A92C610FF}"/>
              </a:ext>
            </a:extLst>
          </p:cNvPr>
          <p:cNvCxnSpPr>
            <a:cxnSpLocks/>
            <a:stCxn id="49" idx="2"/>
            <a:endCxn id="46" idx="0"/>
          </p:cNvCxnSpPr>
          <p:nvPr/>
        </p:nvCxnSpPr>
        <p:spPr>
          <a:xfrm rot="5400000">
            <a:off x="2501551" y="2203111"/>
            <a:ext cx="223536" cy="52682"/>
          </a:xfrm>
          <a:prstGeom prst="bentConnector3">
            <a:avLst>
              <a:gd name="adj1" fmla="val -1493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" name="Isosceles Triangle 102">
            <a:extLst>
              <a:ext uri="{FF2B5EF4-FFF2-40B4-BE49-F238E27FC236}">
                <a16:creationId xmlns:a16="http://schemas.microsoft.com/office/drawing/2014/main" id="{A612CBB9-D6C3-294E-AD5C-690B0EE43B88}"/>
              </a:ext>
            </a:extLst>
          </p:cNvPr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54" name="Elbow Connector 122">
            <a:extLst>
              <a:ext uri="{FF2B5EF4-FFF2-40B4-BE49-F238E27FC236}">
                <a16:creationId xmlns:a16="http://schemas.microsoft.com/office/drawing/2014/main" id="{0A9C89E2-1972-644D-AD4C-67036ADFA71A}"/>
              </a:ext>
            </a:extLst>
          </p:cNvPr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Rectangle 65">
            <a:extLst>
              <a:ext uri="{FF2B5EF4-FFF2-40B4-BE49-F238E27FC236}">
                <a16:creationId xmlns:a16="http://schemas.microsoft.com/office/drawing/2014/main" id="{02CE7D27-107B-3643-A150-DE1A1F180E87}"/>
              </a:ext>
            </a:extLst>
          </p:cNvPr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56" name="Rectangle 11">
            <a:extLst>
              <a:ext uri="{FF2B5EF4-FFF2-40B4-BE49-F238E27FC236}">
                <a16:creationId xmlns:a16="http://schemas.microsoft.com/office/drawing/2014/main" id="{D9DC2212-F4D6-0E45-AAC8-CA859C88BAB7}"/>
              </a:ext>
            </a:extLst>
          </p:cNvPr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7" name="Rectangle 11">
            <a:extLst>
              <a:ext uri="{FF2B5EF4-FFF2-40B4-BE49-F238E27FC236}">
                <a16:creationId xmlns:a16="http://schemas.microsoft.com/office/drawing/2014/main" id="{77CFAEE4-343F-7547-8DE4-795CA17789CF}"/>
              </a:ext>
            </a:extLst>
          </p:cNvPr>
          <p:cNvSpPr/>
          <p:nvPr/>
        </p:nvSpPr>
        <p:spPr>
          <a:xfrm>
            <a:off x="2592527" y="477815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Rectangle 11">
            <a:extLst>
              <a:ext uri="{FF2B5EF4-FFF2-40B4-BE49-F238E27FC236}">
                <a16:creationId xmlns:a16="http://schemas.microsoft.com/office/drawing/2014/main" id="{C457C5A5-3DFE-264C-A2C7-A49D12B5244A}"/>
              </a:ext>
            </a:extLst>
          </p:cNvPr>
          <p:cNvSpPr/>
          <p:nvPr/>
        </p:nvSpPr>
        <p:spPr>
          <a:xfrm>
            <a:off x="2588202" y="410643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D299FCD7-688B-354E-860B-21872A2A0FE9}"/>
              </a:ext>
            </a:extLst>
          </p:cNvPr>
          <p:cNvSpPr/>
          <p:nvPr/>
        </p:nvSpPr>
        <p:spPr>
          <a:xfrm>
            <a:off x="3834999" y="434327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0" name="Rectangle 11">
            <a:extLst>
              <a:ext uri="{FF2B5EF4-FFF2-40B4-BE49-F238E27FC236}">
                <a16:creationId xmlns:a16="http://schemas.microsoft.com/office/drawing/2014/main" id="{E3E9231A-ADA8-FD4D-BC9A-72700C1D326E}"/>
              </a:ext>
            </a:extLst>
          </p:cNvPr>
          <p:cNvSpPr/>
          <p:nvPr/>
        </p:nvSpPr>
        <p:spPr>
          <a:xfrm>
            <a:off x="2589447" y="511353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1" name="Flowchart: Decision 38">
            <a:extLst>
              <a:ext uri="{FF2B5EF4-FFF2-40B4-BE49-F238E27FC236}">
                <a16:creationId xmlns:a16="http://schemas.microsoft.com/office/drawing/2014/main" id="{0EAFDDD6-77A2-7641-9387-8BF0B5A75CA2}"/>
              </a:ext>
            </a:extLst>
          </p:cNvPr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2" name="Elbow Connector 63">
            <a:extLst>
              <a:ext uri="{FF2B5EF4-FFF2-40B4-BE49-F238E27FC236}">
                <a16:creationId xmlns:a16="http://schemas.microsoft.com/office/drawing/2014/main" id="{2817CF53-40F7-674F-B7B2-75D21DDF8C42}"/>
              </a:ext>
            </a:extLst>
          </p:cNvPr>
          <p:cNvCxnSpPr>
            <a:stCxn id="61" idx="2"/>
            <a:endCxn id="48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11">
            <a:extLst>
              <a:ext uri="{FF2B5EF4-FFF2-40B4-BE49-F238E27FC236}">
                <a16:creationId xmlns:a16="http://schemas.microsoft.com/office/drawing/2014/main" id="{95DA1EE7-1438-9E49-BB0C-E6FD373C1EAD}"/>
              </a:ext>
            </a:extLst>
          </p:cNvPr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A22E43-126A-8347-BEE3-435C8D405541}"/>
              </a:ext>
            </a:extLst>
          </p:cNvPr>
          <p:cNvCxnSpPr>
            <a:stCxn id="61" idx="2"/>
            <a:endCxn id="56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Elbow Connector 63">
            <a:extLst>
              <a:ext uri="{FF2B5EF4-FFF2-40B4-BE49-F238E27FC236}">
                <a16:creationId xmlns:a16="http://schemas.microsoft.com/office/drawing/2014/main" id="{68F1493C-7441-3746-B790-9CEBCDB541B7}"/>
              </a:ext>
            </a:extLst>
          </p:cNvPr>
          <p:cNvCxnSpPr>
            <a:stCxn id="61" idx="2"/>
            <a:endCxn id="58" idx="1"/>
          </p:cNvCxnSpPr>
          <p:nvPr/>
        </p:nvCxnSpPr>
        <p:spPr>
          <a:xfrm rot="16200000" flipH="1">
            <a:off x="1823751" y="3460400"/>
            <a:ext cx="1356826" cy="17207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Elbow Connector 63">
            <a:extLst>
              <a:ext uri="{FF2B5EF4-FFF2-40B4-BE49-F238E27FC236}">
                <a16:creationId xmlns:a16="http://schemas.microsoft.com/office/drawing/2014/main" id="{3E331C9C-F724-F54C-84D3-4FD4996BEAF2}"/>
              </a:ext>
            </a:extLst>
          </p:cNvPr>
          <p:cNvCxnSpPr>
            <a:stCxn id="61" idx="2"/>
            <a:endCxn id="57" idx="1"/>
          </p:cNvCxnSpPr>
          <p:nvPr/>
        </p:nvCxnSpPr>
        <p:spPr>
          <a:xfrm rot="16200000" flipH="1">
            <a:off x="1490051" y="3794099"/>
            <a:ext cx="2028551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53857B86-0621-7341-B933-6218AD7C8F5D}"/>
              </a:ext>
            </a:extLst>
          </p:cNvPr>
          <p:cNvCxnSpPr>
            <a:cxnSpLocks/>
            <a:endCxn id="60" idx="1"/>
          </p:cNvCxnSpPr>
          <p:nvPr/>
        </p:nvCxnSpPr>
        <p:spPr>
          <a:xfrm rot="16200000" flipH="1">
            <a:off x="1141172" y="3783685"/>
            <a:ext cx="2578024" cy="31852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Rectangle 62">
            <a:extLst>
              <a:ext uri="{FF2B5EF4-FFF2-40B4-BE49-F238E27FC236}">
                <a16:creationId xmlns:a16="http://schemas.microsoft.com/office/drawing/2014/main" id="{7069F9A7-A4ED-E846-8FF4-DA686CE369C3}"/>
              </a:ext>
            </a:extLst>
          </p:cNvPr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9" name="Elbow Connector 63">
            <a:extLst>
              <a:ext uri="{FF2B5EF4-FFF2-40B4-BE49-F238E27FC236}">
                <a16:creationId xmlns:a16="http://schemas.microsoft.com/office/drawing/2014/main" id="{AFF5CAB9-15D1-6244-84C9-F6BC09B2BA51}"/>
              </a:ext>
            </a:extLst>
          </p:cNvPr>
          <p:cNvCxnSpPr>
            <a:stCxn id="63" idx="3"/>
            <a:endCxn id="52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3">
            <a:extLst>
              <a:ext uri="{FF2B5EF4-FFF2-40B4-BE49-F238E27FC236}">
                <a16:creationId xmlns:a16="http://schemas.microsoft.com/office/drawing/2014/main" id="{30E493D6-EFB5-8042-A91A-CEB1F2F83CD7}"/>
              </a:ext>
            </a:extLst>
          </p:cNvPr>
          <p:cNvCxnSpPr>
            <a:stCxn id="52" idx="3"/>
            <a:endCxn id="59" idx="3"/>
          </p:cNvCxnSpPr>
          <p:nvPr/>
        </p:nvCxnSpPr>
        <p:spPr>
          <a:xfrm rot="5400000">
            <a:off x="4115091" y="3046814"/>
            <a:ext cx="2175692" cy="65406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Elbow Connector 63">
            <a:extLst>
              <a:ext uri="{FF2B5EF4-FFF2-40B4-BE49-F238E27FC236}">
                <a16:creationId xmlns:a16="http://schemas.microsoft.com/office/drawing/2014/main" id="{AA25DDB0-CBF6-4B47-9BE5-EC5242DBE7B5}"/>
              </a:ext>
            </a:extLst>
          </p:cNvPr>
          <p:cNvCxnSpPr>
            <a:stCxn id="52" idx="3"/>
            <a:endCxn id="56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Elbow Connector 63">
            <a:extLst>
              <a:ext uri="{FF2B5EF4-FFF2-40B4-BE49-F238E27FC236}">
                <a16:creationId xmlns:a16="http://schemas.microsoft.com/office/drawing/2014/main" id="{FC78F7CF-B075-524C-8E08-0B7BAE9173BF}"/>
              </a:ext>
            </a:extLst>
          </p:cNvPr>
          <p:cNvCxnSpPr>
            <a:cxnSpLocks/>
            <a:stCxn id="46" idx="3"/>
            <a:endCxn id="52" idx="3"/>
          </p:cNvCxnSpPr>
          <p:nvPr/>
        </p:nvCxnSpPr>
        <p:spPr>
          <a:xfrm flipV="1">
            <a:off x="3189584" y="2286000"/>
            <a:ext cx="2340385" cy="21157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63">
            <a:extLst>
              <a:ext uri="{FF2B5EF4-FFF2-40B4-BE49-F238E27FC236}">
                <a16:creationId xmlns:a16="http://schemas.microsoft.com/office/drawing/2014/main" id="{BC7B7E8A-AED0-9549-9FE0-E81098219ED6}"/>
              </a:ext>
            </a:extLst>
          </p:cNvPr>
          <p:cNvCxnSpPr>
            <a:stCxn id="52" idx="3"/>
            <a:endCxn id="57" idx="3"/>
          </p:cNvCxnSpPr>
          <p:nvPr/>
        </p:nvCxnSpPr>
        <p:spPr>
          <a:xfrm rot="5400000">
            <a:off x="3302778" y="2669385"/>
            <a:ext cx="2610576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63">
            <a:extLst>
              <a:ext uri="{FF2B5EF4-FFF2-40B4-BE49-F238E27FC236}">
                <a16:creationId xmlns:a16="http://schemas.microsoft.com/office/drawing/2014/main" id="{87243E78-0EF5-6E4C-82AF-43015E85B339}"/>
              </a:ext>
            </a:extLst>
          </p:cNvPr>
          <p:cNvCxnSpPr>
            <a:stCxn id="52" idx="3"/>
            <a:endCxn id="60" idx="3"/>
          </p:cNvCxnSpPr>
          <p:nvPr/>
        </p:nvCxnSpPr>
        <p:spPr>
          <a:xfrm rot="5400000">
            <a:off x="3133546" y="2835537"/>
            <a:ext cx="2945960" cy="184688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5BCE9BBF-688D-E146-8C94-29DC21E2DE3D}"/>
              </a:ext>
            </a:extLst>
          </p:cNvPr>
          <p:cNvCxnSpPr>
            <a:stCxn id="4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9" name="Rectangle 65">
            <a:extLst>
              <a:ext uri="{FF2B5EF4-FFF2-40B4-BE49-F238E27FC236}">
                <a16:creationId xmlns:a16="http://schemas.microsoft.com/office/drawing/2014/main" id="{D0D39BE1-898C-CB40-9AFF-D46E20BFD1C4}"/>
              </a:ext>
            </a:extLst>
          </p:cNvPr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80" name="Rectangle 62">
            <a:extLst>
              <a:ext uri="{FF2B5EF4-FFF2-40B4-BE49-F238E27FC236}">
                <a16:creationId xmlns:a16="http://schemas.microsoft.com/office/drawing/2014/main" id="{4404CD50-50D4-7042-B0D4-7DB835BAC644}"/>
              </a:ext>
            </a:extLst>
          </p:cNvPr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81" name="Isosceles Triangle 102">
            <a:extLst>
              <a:ext uri="{FF2B5EF4-FFF2-40B4-BE49-F238E27FC236}">
                <a16:creationId xmlns:a16="http://schemas.microsoft.com/office/drawing/2014/main" id="{FDC28574-E0B7-294C-A0F1-BCC61E4E41B1}"/>
              </a:ext>
            </a:extLst>
          </p:cNvPr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83" name="Elbow Connector 63">
            <a:extLst>
              <a:ext uri="{FF2B5EF4-FFF2-40B4-BE49-F238E27FC236}">
                <a16:creationId xmlns:a16="http://schemas.microsoft.com/office/drawing/2014/main" id="{8C62B7FC-1895-CC42-8A2E-C486BBA07B79}"/>
              </a:ext>
            </a:extLst>
          </p:cNvPr>
          <p:cNvCxnSpPr>
            <a:stCxn id="49" idx="1"/>
            <a:endCxn id="81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807AE916-24E2-564C-B22C-ED442AACFEC2}"/>
              </a:ext>
            </a:extLst>
          </p:cNvPr>
          <p:cNvCxnSpPr>
            <a:stCxn id="61" idx="2"/>
            <a:endCxn id="6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5" name="Elbow Connector 63">
            <a:extLst>
              <a:ext uri="{FF2B5EF4-FFF2-40B4-BE49-F238E27FC236}">
                <a16:creationId xmlns:a16="http://schemas.microsoft.com/office/drawing/2014/main" id="{1FEB5DDC-3A3B-4D4F-9E05-8D55310DF9AB}"/>
              </a:ext>
            </a:extLst>
          </p:cNvPr>
          <p:cNvCxnSpPr>
            <a:stCxn id="52" idx="3"/>
            <a:endCxn id="48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308C9C0F-F6EC-EC43-8EB3-D79C3ED63193}"/>
              </a:ext>
            </a:extLst>
          </p:cNvPr>
          <p:cNvCxnSpPr>
            <a:stCxn id="58" idx="2"/>
            <a:endCxn id="59" idx="1"/>
          </p:cNvCxnSpPr>
          <p:nvPr/>
        </p:nvCxnSpPr>
        <p:spPr>
          <a:xfrm rot="16200000" flipH="1">
            <a:off x="3425799" y="405249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Elbow Connector 63">
            <a:extLst>
              <a:ext uri="{FF2B5EF4-FFF2-40B4-BE49-F238E27FC236}">
                <a16:creationId xmlns:a16="http://schemas.microsoft.com/office/drawing/2014/main" id="{656B6568-AA4F-F144-AA3F-E849E2A332FD}"/>
              </a:ext>
            </a:extLst>
          </p:cNvPr>
          <p:cNvCxnSpPr>
            <a:stCxn id="52" idx="3"/>
            <a:endCxn id="58" idx="3"/>
          </p:cNvCxnSpPr>
          <p:nvPr/>
        </p:nvCxnSpPr>
        <p:spPr>
          <a:xfrm rot="5400000">
            <a:off x="3636478" y="2331359"/>
            <a:ext cx="1938851" cy="184813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A0271E9-2A65-2646-96FB-3773D0CA569F}"/>
              </a:ext>
            </a:extLst>
          </p:cNvPr>
          <p:cNvSpPr/>
          <p:nvPr/>
        </p:nvSpPr>
        <p:spPr>
          <a:xfrm>
            <a:off x="5391173" y="2823582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75CDC21C-A525-4C4B-AE88-86F2CE928668}"/>
              </a:ext>
            </a:extLst>
          </p:cNvPr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D228AE4-890C-C844-A3CF-E8209F860138}"/>
              </a:ext>
            </a:extLst>
          </p:cNvPr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AD98E0DD-34DE-0948-8CCD-5D10D21DDABF}"/>
              </a:ext>
            </a:extLst>
          </p:cNvPr>
          <p:cNvSpPr/>
          <p:nvPr/>
        </p:nvSpPr>
        <p:spPr>
          <a:xfrm flipV="1">
            <a:off x="4110475" y="458717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Freeform 117">
            <a:extLst>
              <a:ext uri="{FF2B5EF4-FFF2-40B4-BE49-F238E27FC236}">
                <a16:creationId xmlns:a16="http://schemas.microsoft.com/office/drawing/2014/main" id="{6070220F-88BD-AD43-B289-3A631E873312}"/>
              </a:ext>
            </a:extLst>
          </p:cNvPr>
          <p:cNvSpPr/>
          <p:nvPr/>
        </p:nvSpPr>
        <p:spPr>
          <a:xfrm flipV="1">
            <a:off x="3591309" y="3903043"/>
            <a:ext cx="3161361" cy="26198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Rectangle 11">
            <a:extLst>
              <a:ext uri="{FF2B5EF4-FFF2-40B4-BE49-F238E27FC236}">
                <a16:creationId xmlns:a16="http://schemas.microsoft.com/office/drawing/2014/main" id="{5DAE0FDF-7039-2C4D-952C-C5D5BB1343C5}"/>
              </a:ext>
            </a:extLst>
          </p:cNvPr>
          <p:cNvSpPr/>
          <p:nvPr/>
        </p:nvSpPr>
        <p:spPr>
          <a:xfrm>
            <a:off x="2592527" y="575394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EmailWindow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7" name="Elbow Connector 63">
            <a:extLst>
              <a:ext uri="{FF2B5EF4-FFF2-40B4-BE49-F238E27FC236}">
                <a16:creationId xmlns:a16="http://schemas.microsoft.com/office/drawing/2014/main" id="{4ED4BCFD-FE04-2047-9121-8F0C0E79B433}"/>
              </a:ext>
            </a:extLst>
          </p:cNvPr>
          <p:cNvCxnSpPr>
            <a:cxnSpLocks/>
            <a:stCxn id="52" idx="3"/>
            <a:endCxn id="96" idx="3"/>
          </p:cNvCxnSpPr>
          <p:nvPr/>
        </p:nvCxnSpPr>
        <p:spPr>
          <a:xfrm rot="5400000">
            <a:off x="2814885" y="3157278"/>
            <a:ext cx="3586363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63">
            <a:extLst>
              <a:ext uri="{FF2B5EF4-FFF2-40B4-BE49-F238E27FC236}">
                <a16:creationId xmlns:a16="http://schemas.microsoft.com/office/drawing/2014/main" id="{29F5784B-EFBE-3A42-9588-AFA8FF685D7C}"/>
              </a:ext>
            </a:extLst>
          </p:cNvPr>
          <p:cNvCxnSpPr>
            <a:cxnSpLocks/>
            <a:endCxn id="96" idx="1"/>
          </p:cNvCxnSpPr>
          <p:nvPr/>
        </p:nvCxnSpPr>
        <p:spPr>
          <a:xfrm rot="16200000" flipH="1">
            <a:off x="715750" y="3995585"/>
            <a:ext cx="3218427" cy="535127"/>
          </a:xfrm>
          <a:prstGeom prst="bentConnector2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9" name="Elbow Connector 63">
            <a:extLst>
              <a:ext uri="{FF2B5EF4-FFF2-40B4-BE49-F238E27FC236}">
                <a16:creationId xmlns:a16="http://schemas.microsoft.com/office/drawing/2014/main" id="{6561BAAD-162A-C34D-951D-C4435F2543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83944" y="3539517"/>
            <a:ext cx="3036965" cy="2414938"/>
          </a:xfrm>
          <a:prstGeom prst="bentConnector3">
            <a:avLst>
              <a:gd name="adj1" fmla="val 32317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580FF73-7CDA-0B42-98D9-E1A3183C4754}"/>
              </a:ext>
            </a:extLst>
          </p:cNvPr>
          <p:cNvCxnSpPr>
            <a:cxnSpLocks/>
          </p:cNvCxnSpPr>
          <p:nvPr/>
        </p:nvCxnSpPr>
        <p:spPr>
          <a:xfrm>
            <a:off x="6623604" y="3454150"/>
            <a:ext cx="92807" cy="8385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D2CD377-E536-324A-A113-1C11BD19925A}"/>
              </a:ext>
            </a:extLst>
          </p:cNvPr>
          <p:cNvCxnSpPr>
            <a:cxnSpLocks/>
          </p:cNvCxnSpPr>
          <p:nvPr/>
        </p:nvCxnSpPr>
        <p:spPr>
          <a:xfrm flipH="1">
            <a:off x="6619278" y="3541089"/>
            <a:ext cx="99022" cy="7213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1">
            <a:extLst>
              <a:ext uri="{FF2B5EF4-FFF2-40B4-BE49-F238E27FC236}">
                <a16:creationId xmlns:a16="http://schemas.microsoft.com/office/drawing/2014/main" id="{29227B8C-A1D4-5442-B2F6-5A6C4A17F2F4}"/>
              </a:ext>
            </a:extLst>
          </p:cNvPr>
          <p:cNvSpPr/>
          <p:nvPr/>
        </p:nvSpPr>
        <p:spPr>
          <a:xfrm>
            <a:off x="2589937" y="5410198"/>
            <a:ext cx="1455911" cy="25931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ImportReportWindow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3" name="Elbow Connector 63">
            <a:extLst>
              <a:ext uri="{FF2B5EF4-FFF2-40B4-BE49-F238E27FC236}">
                <a16:creationId xmlns:a16="http://schemas.microsoft.com/office/drawing/2014/main" id="{2D5E3526-9C08-6E4B-8010-A4DD1F3C3A14}"/>
              </a:ext>
            </a:extLst>
          </p:cNvPr>
          <p:cNvCxnSpPr>
            <a:cxnSpLocks/>
            <a:endCxn id="102" idx="1"/>
          </p:cNvCxnSpPr>
          <p:nvPr/>
        </p:nvCxnSpPr>
        <p:spPr>
          <a:xfrm rot="16200000" flipH="1">
            <a:off x="918811" y="3868728"/>
            <a:ext cx="2885916" cy="456335"/>
          </a:xfrm>
          <a:prstGeom prst="bentConnector2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63">
            <a:extLst>
              <a:ext uri="{FF2B5EF4-FFF2-40B4-BE49-F238E27FC236}">
                <a16:creationId xmlns:a16="http://schemas.microsoft.com/office/drawing/2014/main" id="{AEE155E2-BA52-3F41-AC45-C308DCA8B51C}"/>
              </a:ext>
            </a:extLst>
          </p:cNvPr>
          <p:cNvCxnSpPr>
            <a:cxnSpLocks/>
            <a:stCxn id="52" idx="3"/>
            <a:endCxn id="102" idx="3"/>
          </p:cNvCxnSpPr>
          <p:nvPr/>
        </p:nvCxnSpPr>
        <p:spPr>
          <a:xfrm rot="5400000">
            <a:off x="3160982" y="3170867"/>
            <a:ext cx="3253854" cy="148412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" name="Rectangle 11">
            <a:extLst>
              <a:ext uri="{FF2B5EF4-FFF2-40B4-BE49-F238E27FC236}">
                <a16:creationId xmlns:a16="http://schemas.microsoft.com/office/drawing/2014/main" id="{800A4602-36A3-D447-A558-18898DD5E7EC}"/>
              </a:ext>
            </a:extLst>
          </p:cNvPr>
          <p:cNvSpPr/>
          <p:nvPr/>
        </p:nvSpPr>
        <p:spPr>
          <a:xfrm>
            <a:off x="2586539" y="450504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3" name="Elbow Connector 63">
            <a:extLst>
              <a:ext uri="{FF2B5EF4-FFF2-40B4-BE49-F238E27FC236}">
                <a16:creationId xmlns:a16="http://schemas.microsoft.com/office/drawing/2014/main" id="{83B45D82-EB5C-4A43-9358-A2BABE4221F3}"/>
              </a:ext>
            </a:extLst>
          </p:cNvPr>
          <p:cNvCxnSpPr>
            <a:cxnSpLocks/>
            <a:endCxn id="53" idx="1"/>
          </p:cNvCxnSpPr>
          <p:nvPr/>
        </p:nvCxnSpPr>
        <p:spPr>
          <a:xfrm rot="16200000" flipH="1">
            <a:off x="1463111" y="3500038"/>
            <a:ext cx="2074781" cy="17207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Freeform 117">
            <a:extLst>
              <a:ext uri="{FF2B5EF4-FFF2-40B4-BE49-F238E27FC236}">
                <a16:creationId xmlns:a16="http://schemas.microsoft.com/office/drawing/2014/main" id="{E12F2953-67A0-DF4A-A3BD-C22F78D893C3}"/>
              </a:ext>
            </a:extLst>
          </p:cNvPr>
          <p:cNvSpPr/>
          <p:nvPr/>
        </p:nvSpPr>
        <p:spPr>
          <a:xfrm flipV="1">
            <a:off x="3685670" y="4702506"/>
            <a:ext cx="3073914" cy="137923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7" name="Elbow Connector 63">
            <a:extLst>
              <a:ext uri="{FF2B5EF4-FFF2-40B4-BE49-F238E27FC236}">
                <a16:creationId xmlns:a16="http://schemas.microsoft.com/office/drawing/2014/main" id="{CB9940B7-C96C-7944-A7DD-AEBBD8CD7101}"/>
              </a:ext>
            </a:extLst>
          </p:cNvPr>
          <p:cNvCxnSpPr>
            <a:cxnSpLocks/>
            <a:stCxn id="52" idx="3"/>
          </p:cNvCxnSpPr>
          <p:nvPr/>
        </p:nvCxnSpPr>
        <p:spPr>
          <a:xfrm rot="5400000">
            <a:off x="3425649" y="2544876"/>
            <a:ext cx="2363196" cy="1845444"/>
          </a:xfrm>
          <a:prstGeom prst="bentConnector3">
            <a:avLst>
              <a:gd name="adj1" fmla="val 99341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2018-11-12T14:13:13Z</dcterms:modified>
</cp:coreProperties>
</file>