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CFF1"/>
    <a:srgbClr val="D5B8EA"/>
    <a:srgbClr val="FBC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C8AD-F745-4A39-A78E-86D5292BC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B3EC8-6225-4A00-8628-AA676652F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3A8FC-1B64-430F-BC25-3C4F0580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3F786-2C3D-4C86-83DB-2CFE6086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FCE01-A232-4C18-B8DB-F32456CF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06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8848-9884-44FF-A938-EF6E4927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A7FA0-850C-4850-B761-9330881D1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11BCA-C50D-4470-B28F-3E97E48A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FB1C-5ADB-4D29-9166-8C1B31CB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22AF0-5D1A-4E7C-85BC-7B9DD7F1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758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C96D4-31AF-4233-B2A6-B8583FB21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90737-78F5-4682-9578-B0F2973C4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360F4-80C9-4092-A237-1FEB66E2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1A74-41AA-42D3-AFC5-FC524293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F789-C462-434E-B47C-F7222BE7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553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8426-B4F9-4E7C-8816-19FCC6CE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FBD4-34E6-4778-AE77-26C0E84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2CE5-F29A-47EE-B668-DDA9DD3F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031EF-5AA4-4E30-8486-752B5F50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D3BFC-DBF1-4E5D-89BF-1BCBF862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640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79F7-FAF9-4BEB-B6B3-422A76A39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4546E-CCC7-43BE-9D9F-1BF57EAF1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9B6E2-389F-4988-A4DD-CE653BFF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5A4B1-98F6-4E8A-B124-BD9E74DE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9F3A4-399A-406F-B101-3ABFE722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509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915F-0233-4937-BFB4-D5339EAE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5B494-3FE7-405E-BB06-CBD501726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C27B4-FD22-4237-B5D9-BFED867D3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AB4F0-8495-43C7-B641-EC18AA8C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EF4B6-692C-417E-A488-A799B41B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19275-3893-4F85-B94A-4309B3D2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55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AA83-2A5A-4FC6-B717-21366880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B469B-42D3-45B1-98C1-EEE63A576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C9693-B48E-45A3-ACD7-7C4A39145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C2BEE-E2B5-4588-A98A-9871E846D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C2576-E098-4313-983A-52F8D2A16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E043D-B1A0-4359-A88E-4CE2DAC5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58D67-CAFF-4DEB-B2BB-79306127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96746-A030-48A4-AA81-8C82EF20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634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4104-3E3D-4D13-9C3C-74F04FBF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9E658-E3C2-4B56-AB5F-CC6CE002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EC422-EAEA-4C1E-90D5-28AF530F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A4DA6-50B8-4264-9D5C-9EF225AE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938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ECB93-A66B-4611-B5BF-8AB2EA71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175FD-9534-4BB4-9178-0A21CA56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A5F80-F282-4F0F-8347-34278117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79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E7F8-CB92-46CB-ABBE-5215671B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7245D-A9D6-4EA2-8C58-F9D20C5C9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4BE78-ECD0-4052-AFC5-B696F1F42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867A4-690A-495A-AF93-D2D8166B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D55B0-A316-4877-947E-0DF42E0C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A9633-C648-4F8D-8A4D-2B8388A7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912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11DA-E67C-47A3-852E-3B429070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77253-C5C7-453E-8FAB-C1D83AFF5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C32B2-07CA-4D3E-954D-DADB5AE44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E933B-C920-45BB-8B8A-97E345A6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87E9-D360-4D91-98F5-9826F037E302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F4D58-D38C-4B88-AB12-541B1B73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F02D9-8ADF-492E-AD87-4AFFE2BF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368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A67C5-940A-4977-AAC7-7CD9B97D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21F1D-5C87-41F7-B4B2-9C1BAC82F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89A8C-819E-499F-9FC7-E30CA408F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987E9-D360-4D91-98F5-9826F037E302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B8CC-4558-461B-82D7-5234A351D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F109-229E-4ACC-896C-FF9A40ACE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F856D-4C4D-4549-A872-0D0A40E20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474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FAD7170-76FC-43F4-A97F-6CED654560F6}"/>
              </a:ext>
            </a:extLst>
          </p:cNvPr>
          <p:cNvGrpSpPr/>
          <p:nvPr/>
        </p:nvGrpSpPr>
        <p:grpSpPr>
          <a:xfrm>
            <a:off x="954912" y="1371601"/>
            <a:ext cx="10227438" cy="4093452"/>
            <a:chOff x="38100" y="118895"/>
            <a:chExt cx="10325099" cy="4400926"/>
          </a:xfrm>
        </p:grpSpPr>
        <p:sp>
          <p:nvSpPr>
            <p:cNvPr id="5" name="Rectangle 65">
              <a:extLst>
                <a:ext uri="{FF2B5EF4-FFF2-40B4-BE49-F238E27FC236}">
                  <a16:creationId xmlns:a16="http://schemas.microsoft.com/office/drawing/2014/main" id="{2EAFD834-D532-4337-BF2C-81463BB8370B}"/>
                </a:ext>
              </a:extLst>
            </p:cNvPr>
            <p:cNvSpPr/>
            <p:nvPr/>
          </p:nvSpPr>
          <p:spPr>
            <a:xfrm>
              <a:off x="6459374" y="118895"/>
              <a:ext cx="3903825" cy="4400926"/>
            </a:xfrm>
            <a:prstGeom prst="roundRect">
              <a:avLst>
                <a:gd name="adj" fmla="val 3484"/>
              </a:avLst>
            </a:prstGeom>
            <a:solidFill>
              <a:srgbClr val="E2CFF1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Rectangle 65">
              <a:extLst>
                <a:ext uri="{FF2B5EF4-FFF2-40B4-BE49-F238E27FC236}">
                  <a16:creationId xmlns:a16="http://schemas.microsoft.com/office/drawing/2014/main" id="{4328C3D2-5B9B-4F35-A491-36359CD07773}"/>
                </a:ext>
              </a:extLst>
            </p:cNvPr>
            <p:cNvSpPr/>
            <p:nvPr/>
          </p:nvSpPr>
          <p:spPr>
            <a:xfrm>
              <a:off x="467813" y="163018"/>
              <a:ext cx="5863964" cy="4343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C2AA05-3ED4-4AF6-ABC3-62592F8C785D}"/>
                </a:ext>
              </a:extLst>
            </p:cNvPr>
            <p:cNvSpPr/>
            <p:nvPr/>
          </p:nvSpPr>
          <p:spPr>
            <a:xfrm>
              <a:off x="883145" y="5439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DE0C06-C52F-4214-AC82-9E9733B34E67}"/>
                </a:ext>
              </a:extLst>
            </p:cNvPr>
            <p:cNvCxnSpPr>
              <a:cxnSpLocks/>
            </p:cNvCxnSpPr>
            <p:nvPr/>
          </p:nvCxnSpPr>
          <p:spPr>
            <a:xfrm>
              <a:off x="1610959" y="907617"/>
              <a:ext cx="0" cy="348139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98D028-BF3F-4469-8FF2-2AFD6186FC87}"/>
                </a:ext>
              </a:extLst>
            </p:cNvPr>
            <p:cNvSpPr/>
            <p:nvPr/>
          </p:nvSpPr>
          <p:spPr>
            <a:xfrm>
              <a:off x="1538951" y="1258311"/>
              <a:ext cx="152400" cy="293268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CE0673-F589-41EF-97AC-3A4EF6F179DE}"/>
                </a:ext>
              </a:extLst>
            </p:cNvPr>
            <p:cNvSpPr/>
            <p:nvPr/>
          </p:nvSpPr>
          <p:spPr>
            <a:xfrm>
              <a:off x="3437188" y="423022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564D3E-9560-4B8E-B1DB-517D97DC3358}"/>
                </a:ext>
              </a:extLst>
            </p:cNvPr>
            <p:cNvCxnSpPr>
              <a:cxnSpLocks/>
            </p:cNvCxnSpPr>
            <p:nvPr/>
          </p:nvCxnSpPr>
          <p:spPr>
            <a:xfrm>
              <a:off x="4050587" y="907617"/>
              <a:ext cx="0" cy="14829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6C137D-9F6D-42F1-AC7B-576FFE1E60CE}"/>
                </a:ext>
              </a:extLst>
            </p:cNvPr>
            <p:cNvSpPr/>
            <p:nvPr/>
          </p:nvSpPr>
          <p:spPr>
            <a:xfrm>
              <a:off x="3978580" y="1365810"/>
              <a:ext cx="154408" cy="76779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1641F6-9816-4E0B-8696-1F49CEDFBA2C}"/>
                </a:ext>
              </a:extLst>
            </p:cNvPr>
            <p:cNvCxnSpPr>
              <a:cxnSpLocks/>
              <a:stCxn id="14" idx="0"/>
              <a:endCxn id="34" idx="0"/>
            </p:cNvCxnSpPr>
            <p:nvPr/>
          </p:nvCxnSpPr>
          <p:spPr>
            <a:xfrm>
              <a:off x="5602082" y="1613633"/>
              <a:ext cx="0" cy="264457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358AC8-9F61-46E0-A1BB-1E0E19334B3F}"/>
                </a:ext>
              </a:extLst>
            </p:cNvPr>
            <p:cNvSpPr/>
            <p:nvPr/>
          </p:nvSpPr>
          <p:spPr>
            <a:xfrm>
              <a:off x="5525882" y="1613633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B67515-9EA3-4B2D-BB99-AC1123FEFC5F}"/>
                </a:ext>
              </a:extLst>
            </p:cNvPr>
            <p:cNvCxnSpPr/>
            <p:nvPr/>
          </p:nvCxnSpPr>
          <p:spPr>
            <a:xfrm>
              <a:off x="419100" y="12619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94">
              <a:extLst>
                <a:ext uri="{FF2B5EF4-FFF2-40B4-BE49-F238E27FC236}">
                  <a16:creationId xmlns:a16="http://schemas.microsoft.com/office/drawing/2014/main" id="{76CE6BF9-761D-419C-9394-4924FB98AF0C}"/>
                </a:ext>
              </a:extLst>
            </p:cNvPr>
            <p:cNvSpPr txBox="1"/>
            <p:nvPr/>
          </p:nvSpPr>
          <p:spPr>
            <a:xfrm>
              <a:off x="38100" y="990600"/>
              <a:ext cx="1424846" cy="2328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execute(“find”)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B5F5CCA-FBB5-42C7-A95C-06E820D0E066}"/>
                </a:ext>
              </a:extLst>
            </p:cNvPr>
            <p:cNvCxnSpPr/>
            <p:nvPr/>
          </p:nvCxnSpPr>
          <p:spPr>
            <a:xfrm flipV="1">
              <a:off x="4135972" y="1512340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96">
              <a:extLst>
                <a:ext uri="{FF2B5EF4-FFF2-40B4-BE49-F238E27FC236}">
                  <a16:creationId xmlns:a16="http://schemas.microsoft.com/office/drawing/2014/main" id="{29FD14BA-E1E0-4205-9740-F5C0C09B765A}"/>
                </a:ext>
              </a:extLst>
            </p:cNvPr>
            <p:cNvSpPr txBox="1"/>
            <p:nvPr/>
          </p:nvSpPr>
          <p:spPr>
            <a:xfrm>
              <a:off x="3160446" y="2484072"/>
              <a:ext cx="938785" cy="2993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4D3D9B0-C67C-44BC-A6FC-893DAD2AF098}"/>
                </a:ext>
              </a:extLst>
            </p:cNvPr>
            <p:cNvCxnSpPr/>
            <p:nvPr/>
          </p:nvCxnSpPr>
          <p:spPr>
            <a:xfrm>
              <a:off x="4109108" y="1878232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610379-14A5-417F-8F82-4EFC9F4CC808}"/>
                </a:ext>
              </a:extLst>
            </p:cNvPr>
            <p:cNvCxnSpPr>
              <a:cxnSpLocks/>
            </p:cNvCxnSpPr>
            <p:nvPr/>
          </p:nvCxnSpPr>
          <p:spPr>
            <a:xfrm>
              <a:off x="1691351" y="2133600"/>
              <a:ext cx="234806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1D3A3E3-585C-404C-97B7-43848CFEB333}"/>
                </a:ext>
              </a:extLst>
            </p:cNvPr>
            <p:cNvCxnSpPr/>
            <p:nvPr/>
          </p:nvCxnSpPr>
          <p:spPr>
            <a:xfrm>
              <a:off x="380999" y="41910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24599CA-F695-41DF-AB8F-D32F84351272}"/>
                </a:ext>
              </a:extLst>
            </p:cNvPr>
            <p:cNvSpPr/>
            <p:nvPr/>
          </p:nvSpPr>
          <p:spPr>
            <a:xfrm>
              <a:off x="5526488" y="2731313"/>
              <a:ext cx="161322" cy="130728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/>
            </a:p>
          </p:txBody>
        </p:sp>
        <p:sp>
          <p:nvSpPr>
            <p:cNvPr id="23" name="TextBox 101">
              <a:extLst>
                <a:ext uri="{FF2B5EF4-FFF2-40B4-BE49-F238E27FC236}">
                  <a16:creationId xmlns:a16="http://schemas.microsoft.com/office/drawing/2014/main" id="{046C91C4-1771-4AC4-8E21-857696CCBF7F}"/>
                </a:ext>
              </a:extLst>
            </p:cNvPr>
            <p:cNvSpPr txBox="1"/>
            <p:nvPr/>
          </p:nvSpPr>
          <p:spPr>
            <a:xfrm>
              <a:off x="5739995" y="2750357"/>
              <a:ext cx="1298078" cy="1654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err="1">
                  <a:solidFill>
                    <a:srgbClr val="7030A0"/>
                  </a:solidFill>
                </a:rPr>
                <a:t>getFilteredPersonList</a:t>
              </a:r>
              <a:r>
                <a:rPr lang="en-US" sz="1000" dirty="0">
                  <a:solidFill>
                    <a:srgbClr val="7030A0"/>
                  </a:solidFill>
                </a:rPr>
                <a:t>()</a:t>
              </a:r>
            </a:p>
          </p:txBody>
        </p:sp>
        <p:sp>
          <p:nvSpPr>
            <p:cNvPr id="24" name="TextBox 102">
              <a:extLst>
                <a:ext uri="{FF2B5EF4-FFF2-40B4-BE49-F238E27FC236}">
                  <a16:creationId xmlns:a16="http://schemas.microsoft.com/office/drawing/2014/main" id="{589EC4C0-65B6-4D61-B821-337EA0BBE936}"/>
                </a:ext>
              </a:extLst>
            </p:cNvPr>
            <p:cNvSpPr txBox="1"/>
            <p:nvPr/>
          </p:nvSpPr>
          <p:spPr>
            <a:xfrm>
              <a:off x="1758972" y="1106150"/>
              <a:ext cx="2205885" cy="2993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/>
                <a:t>parseCommand</a:t>
              </a:r>
              <a:r>
                <a:rPr lang="en-US" dirty="0"/>
                <a:t>(“find”)</a:t>
              </a:r>
            </a:p>
          </p:txBody>
        </p:sp>
        <p:sp>
          <p:nvSpPr>
            <p:cNvPr id="25" name="TextBox 103">
              <a:extLst>
                <a:ext uri="{FF2B5EF4-FFF2-40B4-BE49-F238E27FC236}">
                  <a16:creationId xmlns:a16="http://schemas.microsoft.com/office/drawing/2014/main" id="{87D0AC7B-435E-448C-A16D-3C7653E44608}"/>
                </a:ext>
              </a:extLst>
            </p:cNvPr>
            <p:cNvSpPr txBox="1"/>
            <p:nvPr/>
          </p:nvSpPr>
          <p:spPr>
            <a:xfrm>
              <a:off x="3272755" y="3791076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26" name="TextBox 104">
              <a:extLst>
                <a:ext uri="{FF2B5EF4-FFF2-40B4-BE49-F238E27FC236}">
                  <a16:creationId xmlns:a16="http://schemas.microsoft.com/office/drawing/2014/main" id="{CA87AE48-8029-40DB-A6B5-336E5B7ACA31}"/>
                </a:ext>
              </a:extLst>
            </p:cNvPr>
            <p:cNvSpPr txBox="1"/>
            <p:nvPr/>
          </p:nvSpPr>
          <p:spPr>
            <a:xfrm>
              <a:off x="645270" y="3945901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F8FD014-043F-4EA5-8946-7EAB7317C31E}"/>
                </a:ext>
              </a:extLst>
            </p:cNvPr>
            <p:cNvSpPr/>
            <p:nvPr/>
          </p:nvSpPr>
          <p:spPr>
            <a:xfrm>
              <a:off x="7497155" y="2568606"/>
              <a:ext cx="2181777" cy="33542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VersionedAddressBook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09C62D-3947-485B-B492-C3545AD2FCE4}"/>
                </a:ext>
              </a:extLst>
            </p:cNvPr>
            <p:cNvSpPr/>
            <p:nvPr/>
          </p:nvSpPr>
          <p:spPr>
            <a:xfrm>
              <a:off x="8514207" y="3182840"/>
              <a:ext cx="129933" cy="3985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/>
            </a:p>
          </p:txBody>
        </p:sp>
        <p:sp>
          <p:nvSpPr>
            <p:cNvPr id="29" name="TextBox 107">
              <a:extLst>
                <a:ext uri="{FF2B5EF4-FFF2-40B4-BE49-F238E27FC236}">
                  <a16:creationId xmlns:a16="http://schemas.microsoft.com/office/drawing/2014/main" id="{7B8F2FAC-3886-44B9-A3E4-45C338B2FC9B}"/>
                </a:ext>
              </a:extLst>
            </p:cNvPr>
            <p:cNvSpPr txBox="1"/>
            <p:nvPr/>
          </p:nvSpPr>
          <p:spPr>
            <a:xfrm>
              <a:off x="2724792" y="1905793"/>
              <a:ext cx="220343" cy="2993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fi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0781C4-FC8A-4E58-8232-D2FB6E02A505}"/>
                </a:ext>
              </a:extLst>
            </p:cNvPr>
            <p:cNvSpPr/>
            <p:nvPr/>
          </p:nvSpPr>
          <p:spPr>
            <a:xfrm>
              <a:off x="6549765" y="2362200"/>
              <a:ext cx="841636" cy="30018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 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E664657-BA3B-4168-98C6-34441EFFEF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6491" y="2653306"/>
              <a:ext cx="3959" cy="173571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6656F0-E1E1-4F03-9B44-05145F2C3FD7}"/>
                </a:ext>
              </a:extLst>
            </p:cNvPr>
            <p:cNvSpPr/>
            <p:nvPr/>
          </p:nvSpPr>
          <p:spPr>
            <a:xfrm>
              <a:off x="6887527" y="2958106"/>
              <a:ext cx="168896" cy="77569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62BAAC5-F3FD-4C96-9245-5D7EE408EAB3}"/>
                </a:ext>
              </a:extLst>
            </p:cNvPr>
            <p:cNvCxnSpPr>
              <a:cxnSpLocks/>
            </p:cNvCxnSpPr>
            <p:nvPr/>
          </p:nvCxnSpPr>
          <p:spPr>
            <a:xfrm>
              <a:off x="5685755" y="2975344"/>
              <a:ext cx="121034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112">
              <a:extLst>
                <a:ext uri="{FF2B5EF4-FFF2-40B4-BE49-F238E27FC236}">
                  <a16:creationId xmlns:a16="http://schemas.microsoft.com/office/drawing/2014/main" id="{9ED40614-70C3-41C4-B85B-D681D1865FA6}"/>
                </a:ext>
              </a:extLst>
            </p:cNvPr>
            <p:cNvSpPr txBox="1"/>
            <p:nvPr/>
          </p:nvSpPr>
          <p:spPr>
            <a:xfrm>
              <a:off x="5472880" y="425821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ABDC0E-A9A1-4B21-8947-B07784E6095A}"/>
                </a:ext>
              </a:extLst>
            </p:cNvPr>
            <p:cNvSpPr/>
            <p:nvPr/>
          </p:nvSpPr>
          <p:spPr>
            <a:xfrm>
              <a:off x="5035976" y="1260268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fi:Filter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8D3AF69-4DD1-425D-9771-4034F5DCC83B}"/>
                </a:ext>
              </a:extLst>
            </p:cNvPr>
            <p:cNvCxnSpPr>
              <a:cxnSpLocks/>
            </p:cNvCxnSpPr>
            <p:nvPr/>
          </p:nvCxnSpPr>
          <p:spPr>
            <a:xfrm>
              <a:off x="1691351" y="2731314"/>
              <a:ext cx="383216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D27DC9A-9A7F-4168-854C-0A46479CF06C}"/>
                </a:ext>
              </a:extLst>
            </p:cNvPr>
            <p:cNvCxnSpPr>
              <a:cxnSpLocks/>
            </p:cNvCxnSpPr>
            <p:nvPr/>
          </p:nvCxnSpPr>
          <p:spPr>
            <a:xfrm>
              <a:off x="1708245" y="1363918"/>
              <a:ext cx="22567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1A0664A-B81C-4554-A373-DC588C644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91998" y="4036462"/>
              <a:ext cx="38315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EBE6E7-7550-4C7E-ACA9-DBDF8CFD31BE}"/>
                </a:ext>
              </a:extLst>
            </p:cNvPr>
            <p:cNvCxnSpPr>
              <a:cxnSpLocks/>
            </p:cNvCxnSpPr>
            <p:nvPr/>
          </p:nvCxnSpPr>
          <p:spPr>
            <a:xfrm>
              <a:off x="8588043" y="2871355"/>
              <a:ext cx="17996" cy="146764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0" name="TextBox 119">
              <a:extLst>
                <a:ext uri="{FF2B5EF4-FFF2-40B4-BE49-F238E27FC236}">
                  <a16:creationId xmlns:a16="http://schemas.microsoft.com/office/drawing/2014/main" id="{B43643A6-0AF4-4686-A7FC-7DF1C9FF3B3E}"/>
                </a:ext>
              </a:extLst>
            </p:cNvPr>
            <p:cNvSpPr txBox="1"/>
            <p:nvPr/>
          </p:nvSpPr>
          <p:spPr>
            <a:xfrm>
              <a:off x="7126504" y="2975344"/>
              <a:ext cx="1683324" cy="1985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err="1">
                  <a:solidFill>
                    <a:srgbClr val="7030A0"/>
                  </a:solidFill>
                </a:rPr>
                <a:t>updateFilteredPersonList</a:t>
              </a:r>
              <a:r>
                <a:rPr lang="en-US" sz="1000" dirty="0">
                  <a:solidFill>
                    <a:srgbClr val="7030A0"/>
                  </a:solidFill>
                </a:rPr>
                <a:t>(</a:t>
              </a:r>
              <a:r>
                <a:rPr lang="en-US" sz="1200" dirty="0">
                  <a:solidFill>
                    <a:srgbClr val="7030A0"/>
                  </a:solidFill>
                </a:rPr>
                <a:t>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D8A73F9-A5C9-4193-A18A-10A198BB1D79}"/>
                </a:ext>
              </a:extLst>
            </p:cNvPr>
            <p:cNvCxnSpPr>
              <a:cxnSpLocks/>
            </p:cNvCxnSpPr>
            <p:nvPr/>
          </p:nvCxnSpPr>
          <p:spPr>
            <a:xfrm>
              <a:off x="7043991" y="3182839"/>
              <a:ext cx="147021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D9E2453-A251-4573-A09A-BE597DB87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3991" y="3564914"/>
              <a:ext cx="1470216" cy="632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54BF5B9-677A-42A4-A1C9-CFCA94F37B12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5675919" y="3733799"/>
              <a:ext cx="129605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096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Taaher Bonna</dc:creator>
  <cp:lastModifiedBy>Sarah Taaher Bonna</cp:lastModifiedBy>
  <cp:revision>3</cp:revision>
  <dcterms:created xsi:type="dcterms:W3CDTF">2018-10-23T07:44:07Z</dcterms:created>
  <dcterms:modified xsi:type="dcterms:W3CDTF">2018-11-09T03:39:07Z</dcterms:modified>
</cp:coreProperties>
</file>