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0" d="100"/>
          <a:sy n="50" d="100"/>
        </p:scale>
        <p:origin x="799" y="34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363162" y="1213177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371600" y="1257300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786933" y="1681771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514746" y="2045443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442738" y="2396137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340975" y="1560847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954374" y="2045442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882367" y="2503635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 flipH="1">
            <a:off x="6505869" y="2751458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429669" y="275145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322888" y="2399824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6595" y="2128426"/>
            <a:ext cx="1920138" cy="2144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add_event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039759" y="2650166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47209" y="362189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012895" y="3016057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95139" y="3271425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84787" y="532882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430275" y="3869139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7098302" y="3886071"/>
            <a:ext cx="75511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addEvent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525916" y="2243977"/>
            <a:ext cx="22718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add_event</a:t>
            </a:r>
            <a:r>
              <a:rPr lang="en-US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176542" y="492890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49057" y="508372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400943" y="3706432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417995" y="4320665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3628580" y="304361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453552" y="350002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890279" y="3791131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791314" y="4095932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589543" y="4113169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76667" y="539603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939763" y="2398094"/>
            <a:ext cx="1216200" cy="45966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a:AddEvent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595138" y="3869140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612033" y="2501744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595786" y="5174287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491830" y="4009180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8378711" y="4113169"/>
            <a:ext cx="74445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addEvent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947778" y="4320664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947778" y="4702740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579706" y="4871624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36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Sandhya Gopakumar</cp:lastModifiedBy>
  <cp:revision>109</cp:revision>
  <dcterms:created xsi:type="dcterms:W3CDTF">2016-07-22T14:33:02Z</dcterms:created>
  <dcterms:modified xsi:type="dcterms:W3CDTF">2018-10-18T13:55:31Z</dcterms:modified>
</cp:coreProperties>
</file>