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0" d="100"/>
          <a:sy n="50" d="100"/>
        </p:scale>
        <p:origin x="799" y="34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7AE80F3-E5FA-44E2-A426-F013AA4CE3CF}"/>
              </a:ext>
            </a:extLst>
          </p:cNvPr>
          <p:cNvGrpSpPr/>
          <p:nvPr/>
        </p:nvGrpSpPr>
        <p:grpSpPr>
          <a:xfrm>
            <a:off x="446595" y="1213177"/>
            <a:ext cx="10820392" cy="4444469"/>
            <a:chOff x="446595" y="1213177"/>
            <a:chExt cx="10820392" cy="4444469"/>
          </a:xfrm>
        </p:grpSpPr>
        <p:sp>
          <p:nvSpPr>
            <p:cNvPr id="56" name="Rectangle 65"/>
            <p:cNvSpPr/>
            <p:nvPr/>
          </p:nvSpPr>
          <p:spPr>
            <a:xfrm>
              <a:off x="7363162" y="1213177"/>
              <a:ext cx="3903825" cy="4400926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81" name="Rectangle 65"/>
            <p:cNvSpPr/>
            <p:nvPr/>
          </p:nvSpPr>
          <p:spPr>
            <a:xfrm>
              <a:off x="1371600" y="1257300"/>
              <a:ext cx="5863964" cy="4343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1786933" y="1681771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514746" y="2045443"/>
              <a:ext cx="0" cy="348139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442738" y="2396137"/>
              <a:ext cx="152400" cy="293268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4340975" y="1560847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4954374" y="2045442"/>
              <a:ext cx="0" cy="14829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882367" y="2503635"/>
              <a:ext cx="154408" cy="76779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0" name="Straight Connector 19"/>
            <p:cNvCxnSpPr>
              <a:cxnSpLocks/>
              <a:stCxn id="21" idx="0"/>
              <a:endCxn id="4" idx="0"/>
            </p:cNvCxnSpPr>
            <p:nvPr/>
          </p:nvCxnSpPr>
          <p:spPr>
            <a:xfrm flipH="1">
              <a:off x="6505869" y="2751458"/>
              <a:ext cx="0" cy="264457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429669" y="2751459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322888" y="2399824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6595" y="2128426"/>
              <a:ext cx="1920138" cy="2144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</a:t>
              </a:r>
              <a:r>
                <a:rPr lang="en-US" sz="1400" dirty="0" err="1">
                  <a:solidFill>
                    <a:srgbClr val="0070C0"/>
                  </a:solidFill>
                </a:rPr>
                <a:t>edit_event</a:t>
              </a:r>
              <a:r>
                <a:rPr lang="en-US" sz="1400" dirty="0">
                  <a:solidFill>
                    <a:srgbClr val="0070C0"/>
                  </a:solidFill>
                </a:rPr>
                <a:t>”)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flipV="1">
              <a:off x="5039759" y="2650166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47209" y="3621896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5012895" y="3016057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2595139" y="3271425"/>
              <a:ext cx="234806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1284787" y="5328825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6430275" y="3869139"/>
              <a:ext cx="161322" cy="130728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098302" y="3886071"/>
              <a:ext cx="7551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chemeClr val="accent4">
                      <a:lumMod val="75000"/>
                    </a:schemeClr>
                  </a:solidFill>
                </a:rPr>
                <a:t>editEvent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25916" y="2243977"/>
              <a:ext cx="22718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</a:t>
              </a:r>
              <a:r>
                <a:rPr lang="en-US" dirty="0" err="1"/>
                <a:t>edit_event</a:t>
              </a:r>
              <a:r>
                <a:rPr lang="en-US" dirty="0"/>
                <a:t>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76542" y="4928901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549057" y="5083726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4" name="Rectangle 62"/>
            <p:cNvSpPr/>
            <p:nvPr/>
          </p:nvSpPr>
          <p:spPr>
            <a:xfrm>
              <a:off x="8400943" y="3706432"/>
              <a:ext cx="2181777" cy="33542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VersionedAddressBook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9417995" y="4320665"/>
              <a:ext cx="129933" cy="3985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28580" y="3043618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a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7453552" y="3500025"/>
              <a:ext cx="841636" cy="30018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 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 flipH="1">
              <a:off x="7890279" y="3791131"/>
              <a:ext cx="3959" cy="173571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7791314" y="4095932"/>
              <a:ext cx="168896" cy="77569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>
              <a:off x="6589543" y="4113169"/>
              <a:ext cx="121034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376667" y="5396036"/>
              <a:ext cx="2584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5939763" y="2398094"/>
              <a:ext cx="1216200" cy="45966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e:EditEvent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595138" y="3869140"/>
              <a:ext cx="383216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2612033" y="2501744"/>
              <a:ext cx="22567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2595786" y="5174287"/>
              <a:ext cx="38315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4E1C8CA-49DF-45D8-80A5-D5C8282EE927}"/>
                </a:ext>
              </a:extLst>
            </p:cNvPr>
            <p:cNvCxnSpPr>
              <a:cxnSpLocks/>
            </p:cNvCxnSpPr>
            <p:nvPr/>
          </p:nvCxnSpPr>
          <p:spPr>
            <a:xfrm>
              <a:off x="9491830" y="4009180"/>
              <a:ext cx="17996" cy="146764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378711" y="4113169"/>
              <a:ext cx="74445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rgbClr val="7030A0"/>
                  </a:solidFill>
                </a:rPr>
                <a:t>editEvent</a:t>
              </a:r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()</a:t>
              </a:r>
            </a:p>
          </p:txBody>
        </p:sp>
        <p:cxnSp>
          <p:nvCxnSpPr>
            <p:cNvPr id="52" name="Straight Arrow Connector 51"/>
            <p:cNvCxnSpPr>
              <a:cxnSpLocks/>
            </p:cNvCxnSpPr>
            <p:nvPr/>
          </p:nvCxnSpPr>
          <p:spPr>
            <a:xfrm>
              <a:off x="7947778" y="4320664"/>
              <a:ext cx="147021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7778" y="4702740"/>
              <a:ext cx="1470216" cy="632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6579706" y="4871624"/>
              <a:ext cx="129605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36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Sandhya Gopakumar</cp:lastModifiedBy>
  <cp:revision>112</cp:revision>
  <dcterms:created xsi:type="dcterms:W3CDTF">2016-07-22T14:33:02Z</dcterms:created>
  <dcterms:modified xsi:type="dcterms:W3CDTF">2018-11-11T14:46:52Z</dcterms:modified>
</cp:coreProperties>
</file>