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1" d="100"/>
          <a:sy n="61" d="100"/>
        </p:scale>
        <p:origin x="1608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94D655-BAC5-494C-A133-4E345EAE04C2}"/>
              </a:ext>
            </a:extLst>
          </p:cNvPr>
          <p:cNvGrpSpPr/>
          <p:nvPr/>
        </p:nvGrpSpPr>
        <p:grpSpPr>
          <a:xfrm>
            <a:off x="228600" y="356992"/>
            <a:ext cx="8534399" cy="5205608"/>
            <a:chOff x="228600" y="356992"/>
            <a:chExt cx="8534399" cy="5205608"/>
          </a:xfrm>
        </p:grpSpPr>
        <p:sp>
          <p:nvSpPr>
            <p:cNvPr id="118" name="Rectangle 65"/>
            <p:cNvSpPr/>
            <p:nvPr/>
          </p:nvSpPr>
          <p:spPr>
            <a:xfrm>
              <a:off x="228600" y="356992"/>
              <a:ext cx="8534399" cy="5205608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439081" y="343888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223449" y="307339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  <a:stCxn id="9" idx="1"/>
              <a:endCxn id="62" idx="2"/>
            </p:cNvCxnSpPr>
            <p:nvPr/>
          </p:nvCxnSpPr>
          <p:spPr>
            <a:xfrm rot="5400000" flipH="1" flipV="1">
              <a:off x="3693408" y="1257331"/>
              <a:ext cx="613122" cy="4459404"/>
            </a:xfrm>
            <a:prstGeom prst="bentConnector3">
              <a:avLst>
                <a:gd name="adj1" fmla="val -26668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518103" y="2836848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188811" y="2927937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171729" y="3612266"/>
              <a:ext cx="2673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>
              <a:cxnSpLocks/>
            </p:cNvCxnSpPr>
            <p:nvPr/>
          </p:nvCxnSpPr>
          <p:spPr>
            <a:xfrm>
              <a:off x="471992" y="3015699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411825" y="3015698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1935681" y="352557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387181" y="2821808"/>
              <a:ext cx="149056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186261" y="2978679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1950213" y="289198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254551" y="2821808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UniquePersonList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886873" y="2896178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5875578" y="2833712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Person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420652" y="2917322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656700" y="3004012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274298" y="253988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603848" y="292384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</p:cNvCxnSpPr>
            <p:nvPr/>
          </p:nvCxnSpPr>
          <p:spPr>
            <a:xfrm flipV="1">
              <a:off x="6839896" y="2682467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274298" y="2862862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6839896" y="3005754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274298" y="318584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6839896" y="3010537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274298" y="35088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6839896" y="3010537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5400000">
              <a:off x="3115512" y="2663205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124200" y="2362200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822823" y="1973996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5924787" y="3561951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1619302" y="4215137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926376" y="3695590"/>
              <a:ext cx="831471" cy="5543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91880" y="308712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7157" y="307356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5295" y="2732361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68971" y="364338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1797" y="318047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274298" y="2204463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78" idx="3"/>
              <a:endCxn id="52" idx="1"/>
            </p:cNvCxnSpPr>
            <p:nvPr/>
          </p:nvCxnSpPr>
          <p:spPr>
            <a:xfrm flipV="1">
              <a:off x="6839896" y="2347355"/>
              <a:ext cx="434402" cy="663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7028144" y="223135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2732082" y="1973996"/>
              <a:ext cx="106068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1" idx="1"/>
              <a:endCxn id="49" idx="1"/>
            </p:cNvCxnSpPr>
            <p:nvPr/>
          </p:nvCxnSpPr>
          <p:spPr>
            <a:xfrm>
              <a:off x="3886873" y="2982868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2230974" y="2044804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stCxn id="68" idx="3"/>
              <a:endCxn id="55" idx="1"/>
            </p:cNvCxnSpPr>
            <p:nvPr/>
          </p:nvCxnSpPr>
          <p:spPr>
            <a:xfrm>
              <a:off x="2460190" y="2153373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>
              <a:extLst>
                <a:ext uri="{FF2B5EF4-FFF2-40B4-BE49-F238E27FC236}">
                  <a16:creationId xmlns:a16="http://schemas.microsoft.com/office/drawing/2014/main" id="{F6FEDA25-F713-4DEF-8E6E-3832BD230724}"/>
                </a:ext>
              </a:extLst>
            </p:cNvPr>
            <p:cNvSpPr/>
            <p:nvPr/>
          </p:nvSpPr>
          <p:spPr>
            <a:xfrm rot="5400000">
              <a:off x="3236605" y="350295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802B7BF-424D-41F1-B34D-C73184E365DE}"/>
                </a:ext>
              </a:extLst>
            </p:cNvPr>
            <p:cNvCxnSpPr>
              <a:cxnSpLocks/>
              <a:stCxn id="82" idx="1"/>
              <a:endCxn id="59" idx="2"/>
            </p:cNvCxnSpPr>
            <p:nvPr/>
          </p:nvCxnSpPr>
          <p:spPr>
            <a:xfrm rot="5400000" flipH="1" flipV="1">
              <a:off x="4574568" y="1515814"/>
              <a:ext cx="276147" cy="18211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D197349A-4A2A-4198-A539-588890CAAC6E}"/>
                </a:ext>
              </a:extLst>
            </p:cNvPr>
            <p:cNvSpPr/>
            <p:nvPr/>
          </p:nvSpPr>
          <p:spPr>
            <a:xfrm>
              <a:off x="5044713" y="1941536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Event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2F08CCA6-535D-4C90-8772-E7717348E67F}"/>
                </a:ext>
              </a:extLst>
            </p:cNvPr>
            <p:cNvSpPr/>
            <p:nvPr/>
          </p:nvSpPr>
          <p:spPr>
            <a:xfrm>
              <a:off x="3441319" y="758106"/>
              <a:ext cx="863386" cy="25127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EventName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4" name="Elbow Connector 78">
              <a:extLst>
                <a:ext uri="{FF2B5EF4-FFF2-40B4-BE49-F238E27FC236}">
                  <a16:creationId xmlns:a16="http://schemas.microsoft.com/office/drawing/2014/main" id="{3F85CCB0-2D9B-4AA5-AE9A-8C62E0DBC7A5}"/>
                </a:ext>
              </a:extLst>
            </p:cNvPr>
            <p:cNvCxnSpPr>
              <a:cxnSpLocks/>
              <a:stCxn id="92" idx="3"/>
              <a:endCxn id="52" idx="0"/>
            </p:cNvCxnSpPr>
            <p:nvPr/>
          </p:nvCxnSpPr>
          <p:spPr>
            <a:xfrm rot="16200000" flipH="1">
              <a:off x="6374683" y="950755"/>
              <a:ext cx="502221" cy="2005194"/>
            </a:xfrm>
            <a:prstGeom prst="bentConnector3">
              <a:avLst>
                <a:gd name="adj1" fmla="val -39279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A98FCC-4F43-4FEF-A5E4-3C04A00627FE}"/>
                </a:ext>
              </a:extLst>
            </p:cNvPr>
            <p:cNvSpPr txBox="1"/>
            <p:nvPr/>
          </p:nvSpPr>
          <p:spPr>
            <a:xfrm>
              <a:off x="3641216" y="242148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82" name="Flowchart: Decision 96">
              <a:extLst>
                <a:ext uri="{FF2B5EF4-FFF2-40B4-BE49-F238E27FC236}">
                  <a16:creationId xmlns:a16="http://schemas.microsoft.com/office/drawing/2014/main" id="{C24C5CF6-769A-47AE-AF21-7AF9DE04C8B2}"/>
                </a:ext>
              </a:extLst>
            </p:cNvPr>
            <p:cNvSpPr/>
            <p:nvPr/>
          </p:nvSpPr>
          <p:spPr>
            <a:xfrm rot="5400000">
              <a:off x="3684061" y="259577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49F513-D882-41C2-9FE8-609F20A24AD5}"/>
                </a:ext>
              </a:extLst>
            </p:cNvPr>
            <p:cNvSpPr txBox="1"/>
            <p:nvPr/>
          </p:nvSpPr>
          <p:spPr>
            <a:xfrm>
              <a:off x="7610715" y="196603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92" name="Flowchart: Decision 96">
              <a:extLst>
                <a:ext uri="{FF2B5EF4-FFF2-40B4-BE49-F238E27FC236}">
                  <a16:creationId xmlns:a16="http://schemas.microsoft.com/office/drawing/2014/main" id="{B39620A1-8FB7-4C7D-BC01-E62CF5F9D81C}"/>
                </a:ext>
              </a:extLst>
            </p:cNvPr>
            <p:cNvSpPr/>
            <p:nvPr/>
          </p:nvSpPr>
          <p:spPr>
            <a:xfrm rot="16200000">
              <a:off x="5505173" y="173357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3" name="Elbow Connector 78">
              <a:extLst>
                <a:ext uri="{FF2B5EF4-FFF2-40B4-BE49-F238E27FC236}">
                  <a16:creationId xmlns:a16="http://schemas.microsoft.com/office/drawing/2014/main" id="{98E6AB2E-D180-40E4-A2AA-135774F4853E}"/>
                </a:ext>
              </a:extLst>
            </p:cNvPr>
            <p:cNvCxnSpPr>
              <a:cxnSpLocks/>
              <a:stCxn id="92" idx="3"/>
              <a:endCxn id="110" idx="2"/>
            </p:cNvCxnSpPr>
            <p:nvPr/>
          </p:nvCxnSpPr>
          <p:spPr>
            <a:xfrm rot="5400000" flipH="1" flipV="1">
              <a:off x="6178049" y="454534"/>
              <a:ext cx="692857" cy="18025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D451DDF1-D532-4A3D-8E30-21C532C1C4CC}"/>
                </a:ext>
              </a:extLst>
            </p:cNvPr>
            <p:cNvSpPr/>
            <p:nvPr/>
          </p:nvSpPr>
          <p:spPr>
            <a:xfrm>
              <a:off x="4572339" y="770892"/>
              <a:ext cx="863386" cy="25127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EventDate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5" name="Elbow Connector 78">
              <a:extLst>
                <a:ext uri="{FF2B5EF4-FFF2-40B4-BE49-F238E27FC236}">
                  <a16:creationId xmlns:a16="http://schemas.microsoft.com/office/drawing/2014/main" id="{8884F796-DC76-4885-B57E-B6A797E9C5D8}"/>
                </a:ext>
              </a:extLst>
            </p:cNvPr>
            <p:cNvCxnSpPr>
              <a:cxnSpLocks/>
              <a:stCxn id="92" idx="3"/>
              <a:endCxn id="106" idx="2"/>
            </p:cNvCxnSpPr>
            <p:nvPr/>
          </p:nvCxnSpPr>
          <p:spPr>
            <a:xfrm rot="5400000" flipH="1" flipV="1">
              <a:off x="5551248" y="1081335"/>
              <a:ext cx="692857" cy="5489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71E27C50-38BC-458C-826E-0083DC999D71}"/>
                </a:ext>
              </a:extLst>
            </p:cNvPr>
            <p:cNvSpPr/>
            <p:nvPr/>
          </p:nvSpPr>
          <p:spPr>
            <a:xfrm>
              <a:off x="5740462" y="758106"/>
              <a:ext cx="863386" cy="25127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EventVenue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9" name="Elbow Connector 78">
              <a:extLst>
                <a:ext uri="{FF2B5EF4-FFF2-40B4-BE49-F238E27FC236}">
                  <a16:creationId xmlns:a16="http://schemas.microsoft.com/office/drawing/2014/main" id="{47D48B73-D963-4D0F-A750-FB875F5D98ED}"/>
                </a:ext>
              </a:extLst>
            </p:cNvPr>
            <p:cNvCxnSpPr>
              <a:cxnSpLocks/>
              <a:stCxn id="92" idx="3"/>
              <a:endCxn id="72" idx="2"/>
            </p:cNvCxnSpPr>
            <p:nvPr/>
          </p:nvCxnSpPr>
          <p:spPr>
            <a:xfrm rot="16200000" flipV="1">
              <a:off x="4401677" y="480721"/>
              <a:ext cx="692857" cy="17501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C95B48A1-8A5B-469C-AFA7-B11F77DAB484}"/>
                </a:ext>
              </a:extLst>
            </p:cNvPr>
            <p:cNvSpPr/>
            <p:nvPr/>
          </p:nvSpPr>
          <p:spPr>
            <a:xfrm>
              <a:off x="6869032" y="758107"/>
              <a:ext cx="1113452" cy="25127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EventStartTime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1" name="Elbow Connector 78">
              <a:extLst>
                <a:ext uri="{FF2B5EF4-FFF2-40B4-BE49-F238E27FC236}">
                  <a16:creationId xmlns:a16="http://schemas.microsoft.com/office/drawing/2014/main" id="{E68A79CC-F66C-45A6-8338-FC7708525D4F}"/>
                </a:ext>
              </a:extLst>
            </p:cNvPr>
            <p:cNvCxnSpPr>
              <a:cxnSpLocks/>
              <a:stCxn id="92" idx="3"/>
              <a:endCxn id="94" idx="2"/>
            </p:cNvCxnSpPr>
            <p:nvPr/>
          </p:nvCxnSpPr>
          <p:spPr>
            <a:xfrm rot="16200000" flipV="1">
              <a:off x="4973580" y="1052624"/>
              <a:ext cx="680071" cy="6191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Taaher Bonna</cp:lastModifiedBy>
  <cp:revision>90</cp:revision>
  <dcterms:created xsi:type="dcterms:W3CDTF">2016-07-22T14:33:02Z</dcterms:created>
  <dcterms:modified xsi:type="dcterms:W3CDTF">2018-11-12T05:03:22Z</dcterms:modified>
</cp:coreProperties>
</file>