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9315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howGuides="1">
      <p:cViewPr>
        <p:scale>
          <a:sx n="90" d="100"/>
          <a:sy n="90" d="100"/>
        </p:scale>
        <p:origin x="424" y="28"/>
      </p:cViewPr>
      <p:guideLst>
        <p:guide orient="horz" pos="202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46250" y="685800"/>
            <a:ext cx="3365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3832"/>
            <a:ext cx="7772400" cy="19967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78755"/>
            <a:ext cx="6400800" cy="23806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73055"/>
            <a:ext cx="2057400" cy="79483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73055"/>
            <a:ext cx="6019800" cy="79483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986044"/>
            <a:ext cx="7772400" cy="1850152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948286"/>
            <a:ext cx="7772400" cy="2037754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3610"/>
            <a:ext cx="4038600" cy="61477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3610"/>
            <a:ext cx="4038600" cy="61477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85195"/>
            <a:ext cx="4040188" cy="86901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4205"/>
            <a:ext cx="4040188" cy="53671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2085195"/>
            <a:ext cx="4041775" cy="86901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954205"/>
            <a:ext cx="4041775" cy="53671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70893"/>
            <a:ext cx="3008313" cy="15784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70898"/>
            <a:ext cx="5111750" cy="795047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949349"/>
            <a:ext cx="3008313" cy="63720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520815"/>
            <a:ext cx="5486400" cy="76981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2353"/>
            <a:ext cx="5486400" cy="558927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290634"/>
            <a:ext cx="5486400" cy="1093271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73050"/>
            <a:ext cx="8229600" cy="1552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73610"/>
            <a:ext cx="8229600" cy="6147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634047"/>
            <a:ext cx="2133600" cy="4959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634047"/>
            <a:ext cx="2895600" cy="4959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634047"/>
            <a:ext cx="2133600" cy="4959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5858045" y="188259"/>
            <a:ext cx="3009813" cy="662935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rgbClr val="7030A0"/>
                </a:solidFill>
              </a:rPr>
              <a:t>Model</a:t>
            </a:r>
            <a:endParaRPr lang="en-SG" sz="9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0" y="161924"/>
            <a:ext cx="5748297" cy="662935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rgbClr val="0070C0"/>
                </a:solidFill>
              </a:rPr>
              <a:t>Logic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7477" y="485356"/>
            <a:ext cx="1113032" cy="27779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391872" y="758107"/>
            <a:ext cx="1466" cy="588081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339332" y="1021127"/>
            <a:ext cx="137535" cy="54653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6" name="Rectangle 62"/>
          <p:cNvSpPr/>
          <p:nvPr/>
        </p:nvSpPr>
        <p:spPr>
          <a:xfrm>
            <a:off x="2432270" y="491318"/>
            <a:ext cx="942733" cy="25738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900" dirty="0" err="1">
                <a:solidFill>
                  <a:schemeClr val="bg1"/>
                </a:solidFill>
              </a:rPr>
              <a:t>BookParser</a:t>
            </a:r>
            <a:endParaRPr lang="en-SG" sz="9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868981" y="737846"/>
            <a:ext cx="0" cy="11880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814955" y="1057864"/>
            <a:ext cx="118067" cy="6150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21" name="Rectangle 20"/>
          <p:cNvSpPr/>
          <p:nvPr/>
        </p:nvSpPr>
        <p:spPr>
          <a:xfrm>
            <a:off x="3997307" y="1126161"/>
            <a:ext cx="118067" cy="4500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-20148" y="1023894"/>
            <a:ext cx="1375874" cy="1202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66" y="755856"/>
            <a:ext cx="12791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>
                <a:solidFill>
                  <a:srgbClr val="0070C0"/>
                </a:solidFill>
              </a:rPr>
              <a:t>execute(“unmark 98765432”)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2862410" y="1155561"/>
            <a:ext cx="1134897" cy="1405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17684" y="1940448"/>
            <a:ext cx="65438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2928481" y="1567690"/>
            <a:ext cx="1127860" cy="853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 flipV="1">
            <a:off x="1453632" y="1672959"/>
            <a:ext cx="1420357" cy="463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441178" y="6334125"/>
            <a:ext cx="91454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343131" y="2364435"/>
            <a:ext cx="8457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getAddressBook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  <a:endParaRPr 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1723931" y="837186"/>
            <a:ext cx="11121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/>
              <a:t>parseCommand</a:t>
            </a:r>
            <a:r>
              <a:rPr lang="en-US" sz="900" dirty="0"/>
              <a:t>(“unmark 98765432”)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859924" y="5943942"/>
            <a:ext cx="47500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51700" y="6105525"/>
            <a:ext cx="58265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092260" y="1492714"/>
            <a:ext cx="16848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/>
              <a:t>m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100871" y="1787494"/>
            <a:ext cx="643548" cy="24048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 </a:t>
            </a:r>
            <a:r>
              <a:rPr lang="en-US" sz="1000" dirty="0">
                <a:solidFill>
                  <a:schemeClr val="bg1"/>
                </a:solidFill>
              </a:rPr>
              <a:t>Model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32515" y="2489621"/>
            <a:ext cx="104298" cy="6261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9" name="Rectangle 62"/>
          <p:cNvSpPr/>
          <p:nvPr/>
        </p:nvSpPr>
        <p:spPr>
          <a:xfrm>
            <a:off x="3600865" y="590287"/>
            <a:ext cx="910949" cy="31501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</a:t>
            </a:r>
            <a:r>
              <a:rPr lang="en-US" sz="1000" dirty="0" err="1">
                <a:solidFill>
                  <a:schemeClr val="bg1"/>
                </a:solidFill>
              </a:rPr>
              <a:t>UnmarkCommandParser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453631" y="2102031"/>
            <a:ext cx="3630411" cy="2385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466305" y="1100336"/>
            <a:ext cx="135534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66305" y="6105525"/>
            <a:ext cx="364951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5236212" y="3095054"/>
            <a:ext cx="1141054" cy="598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5">
            <a:extLst>
              <a:ext uri="{FF2B5EF4-FFF2-40B4-BE49-F238E27FC236}">
                <a16:creationId xmlns:a16="http://schemas.microsoft.com/office/drawing/2014/main" id="{6845D665-B40F-452E-BE35-3EEE57777D43}"/>
              </a:ext>
            </a:extLst>
          </p:cNvPr>
          <p:cNvSpPr/>
          <p:nvPr/>
        </p:nvSpPr>
        <p:spPr>
          <a:xfrm>
            <a:off x="5161470" y="6942442"/>
            <a:ext cx="1422848" cy="745514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900" b="1" dirty="0">
              <a:solidFill>
                <a:srgbClr val="7030A0"/>
              </a:solidFill>
            </a:endParaRPr>
          </a:p>
        </p:txBody>
      </p:sp>
      <p:sp>
        <p:nvSpPr>
          <p:cNvPr id="64" name="Snip Single Corner Rectangle 71">
            <a:extLst>
              <a:ext uri="{FF2B5EF4-FFF2-40B4-BE49-F238E27FC236}">
                <a16:creationId xmlns:a16="http://schemas.microsoft.com/office/drawing/2014/main" id="{A3607A84-2DBE-42EC-9610-6DEFA1D6C36D}"/>
              </a:ext>
            </a:extLst>
          </p:cNvPr>
          <p:cNvSpPr/>
          <p:nvPr/>
        </p:nvSpPr>
        <p:spPr>
          <a:xfrm flipV="1">
            <a:off x="5163707" y="6948427"/>
            <a:ext cx="289274" cy="142625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CCE0D9-C060-4400-BFB3-464E8ED3760D}"/>
              </a:ext>
            </a:extLst>
          </p:cNvPr>
          <p:cNvSpPr txBox="1"/>
          <p:nvPr/>
        </p:nvSpPr>
        <p:spPr>
          <a:xfrm>
            <a:off x="4780580" y="6933010"/>
            <a:ext cx="619072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HK" sz="900" dirty="0">
                <a:solidFill>
                  <a:schemeClr val="accent6">
                    <a:lumMod val="50000"/>
                  </a:schemeClr>
                </a:solidFill>
              </a:rPr>
              <a:t>loop</a:t>
            </a:r>
            <a:endParaRPr lang="en-US" sz="9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DC9E14-680C-4D71-9EDF-F41DED343D8F}"/>
              </a:ext>
            </a:extLst>
          </p:cNvPr>
          <p:cNvSpPr txBox="1"/>
          <p:nvPr/>
        </p:nvSpPr>
        <p:spPr>
          <a:xfrm>
            <a:off x="5236212" y="2917235"/>
            <a:ext cx="7681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guestList</a:t>
            </a:r>
            <a:endParaRPr lang="en-US" sz="900" dirty="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369053" y="2021239"/>
            <a:ext cx="34302" cy="459273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719D8CC-F587-47B0-87C7-7A3253B6C76F}"/>
              </a:ext>
            </a:extLst>
          </p:cNvPr>
          <p:cNvSpPr txBox="1"/>
          <p:nvPr/>
        </p:nvSpPr>
        <p:spPr>
          <a:xfrm>
            <a:off x="5378184" y="6933011"/>
            <a:ext cx="1093314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HK" sz="900" dirty="0">
                <a:solidFill>
                  <a:schemeClr val="accent6">
                    <a:lumMod val="50000"/>
                  </a:schemeClr>
                </a:solidFill>
              </a:rPr>
              <a:t>[iterate for size of ‘f’]</a:t>
            </a:r>
            <a:endParaRPr lang="en-US" sz="9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Rectangle 62">
            <a:extLst>
              <a:ext uri="{FF2B5EF4-FFF2-40B4-BE49-F238E27FC236}">
                <a16:creationId xmlns:a16="http://schemas.microsoft.com/office/drawing/2014/main" id="{006515D3-75BF-4639-9E2C-1C59F441E214}"/>
              </a:ext>
            </a:extLst>
          </p:cNvPr>
          <p:cNvSpPr/>
          <p:nvPr/>
        </p:nvSpPr>
        <p:spPr>
          <a:xfrm>
            <a:off x="6834197" y="2141790"/>
            <a:ext cx="1890514" cy="24762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V : </a:t>
            </a:r>
            <a:r>
              <a:rPr lang="en-US" sz="1050" dirty="0" err="1">
                <a:solidFill>
                  <a:schemeClr val="bg1"/>
                </a:solidFill>
              </a:rPr>
              <a:t>VersionedAddressBook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81BDEB-69F5-40C9-B29A-45767E647F69}"/>
              </a:ext>
            </a:extLst>
          </p:cNvPr>
          <p:cNvCxnSpPr>
            <a:cxnSpLocks/>
          </p:cNvCxnSpPr>
          <p:nvPr/>
        </p:nvCxnSpPr>
        <p:spPr>
          <a:xfrm flipH="1">
            <a:off x="7752128" y="2331533"/>
            <a:ext cx="3548" cy="117140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7C269E5-AAC8-40A4-B69F-DB7E48117D1B}"/>
              </a:ext>
            </a:extLst>
          </p:cNvPr>
          <p:cNvSpPr txBox="1"/>
          <p:nvPr/>
        </p:nvSpPr>
        <p:spPr>
          <a:xfrm>
            <a:off x="6665383" y="2446128"/>
            <a:ext cx="8457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getPersonList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  <a:endParaRPr lang="en-US" sz="9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6281469-FA1C-4E7F-B5CE-0CB45DE38EB2}"/>
              </a:ext>
            </a:extLst>
          </p:cNvPr>
          <p:cNvCxnSpPr>
            <a:cxnSpLocks/>
          </p:cNvCxnSpPr>
          <p:nvPr/>
        </p:nvCxnSpPr>
        <p:spPr>
          <a:xfrm>
            <a:off x="6429415" y="2596502"/>
            <a:ext cx="12845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C0B10AA-7D69-4E49-8754-872315DEDF5E}"/>
              </a:ext>
            </a:extLst>
          </p:cNvPr>
          <p:cNvSpPr/>
          <p:nvPr/>
        </p:nvSpPr>
        <p:spPr>
          <a:xfrm>
            <a:off x="7710565" y="2589814"/>
            <a:ext cx="104298" cy="4102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1192F1F-1380-4A34-9F90-C579744AD5C0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6404700" y="3000084"/>
            <a:ext cx="135801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F737D85-A623-40DD-934F-95C475A380FE}"/>
              </a:ext>
            </a:extLst>
          </p:cNvPr>
          <p:cNvSpPr txBox="1"/>
          <p:nvPr/>
        </p:nvSpPr>
        <p:spPr>
          <a:xfrm>
            <a:off x="7662869" y="3314558"/>
            <a:ext cx="1484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600" dirty="0">
                <a:solidFill>
                  <a:srgbClr val="7030A0"/>
                </a:solidFill>
              </a:rPr>
              <a:t>X</a:t>
            </a:r>
            <a:endParaRPr lang="en-US" sz="1600" dirty="0"/>
          </a:p>
        </p:txBody>
      </p:sp>
      <p:sp>
        <p:nvSpPr>
          <p:cNvPr id="60" name="Rectangle 62">
            <a:extLst>
              <a:ext uri="{FF2B5EF4-FFF2-40B4-BE49-F238E27FC236}">
                <a16:creationId xmlns:a16="http://schemas.microsoft.com/office/drawing/2014/main" id="{330AF691-0A89-4E54-A8BD-B94443785C5C}"/>
              </a:ext>
            </a:extLst>
          </p:cNvPr>
          <p:cNvSpPr/>
          <p:nvPr/>
        </p:nvSpPr>
        <p:spPr>
          <a:xfrm>
            <a:off x="4408666" y="973518"/>
            <a:ext cx="1307458" cy="14394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u:UnmarkCommand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3F830B9-B0AB-4258-9218-E3303B9F733A}"/>
              </a:ext>
            </a:extLst>
          </p:cNvPr>
          <p:cNvCxnSpPr>
            <a:cxnSpLocks/>
          </p:cNvCxnSpPr>
          <p:nvPr/>
        </p:nvCxnSpPr>
        <p:spPr>
          <a:xfrm flipH="1">
            <a:off x="5145379" y="1128345"/>
            <a:ext cx="4389" cy="53581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B316B8F-260B-443F-8805-7DDBA9140FCE}"/>
              </a:ext>
            </a:extLst>
          </p:cNvPr>
          <p:cNvSpPr/>
          <p:nvPr/>
        </p:nvSpPr>
        <p:spPr>
          <a:xfrm>
            <a:off x="5081296" y="2075894"/>
            <a:ext cx="125907" cy="40864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734C2C-B823-43B0-9994-BBDBA28B5B76}"/>
              </a:ext>
            </a:extLst>
          </p:cNvPr>
          <p:cNvCxnSpPr>
            <a:cxnSpLocks/>
          </p:cNvCxnSpPr>
          <p:nvPr/>
        </p:nvCxnSpPr>
        <p:spPr>
          <a:xfrm flipV="1">
            <a:off x="5204880" y="2489621"/>
            <a:ext cx="1134897" cy="1405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CECC2DD-DADB-4214-B964-4215B5C8D379}"/>
              </a:ext>
            </a:extLst>
          </p:cNvPr>
          <p:cNvSpPr/>
          <p:nvPr/>
        </p:nvSpPr>
        <p:spPr>
          <a:xfrm>
            <a:off x="5086637" y="1175960"/>
            <a:ext cx="118067" cy="335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3E01842-3092-4C56-8C38-AAECE9A68D4F}"/>
              </a:ext>
            </a:extLst>
          </p:cNvPr>
          <p:cNvCxnSpPr>
            <a:cxnSpLocks/>
            <a:endCxn id="76" idx="0"/>
          </p:cNvCxnSpPr>
          <p:nvPr/>
        </p:nvCxnSpPr>
        <p:spPr>
          <a:xfrm flipV="1">
            <a:off x="4104698" y="1175960"/>
            <a:ext cx="1040973" cy="2229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3789AB1-C4AC-4023-9530-8FAE1BF230CB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4123358" y="1492090"/>
            <a:ext cx="1022313" cy="1938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E6460BB-082E-4347-87C6-4E884AA92936}"/>
              </a:ext>
            </a:extLst>
          </p:cNvPr>
          <p:cNvCxnSpPr>
            <a:cxnSpLocks/>
          </p:cNvCxnSpPr>
          <p:nvPr/>
        </p:nvCxnSpPr>
        <p:spPr>
          <a:xfrm>
            <a:off x="4064511" y="856073"/>
            <a:ext cx="0" cy="85032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1A4ED6-DC99-43A7-BD36-E7717E02EF32}"/>
              </a:ext>
            </a:extLst>
          </p:cNvPr>
          <p:cNvSpPr txBox="1"/>
          <p:nvPr/>
        </p:nvSpPr>
        <p:spPr>
          <a:xfrm>
            <a:off x="3969592" y="1545272"/>
            <a:ext cx="1417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800" dirty="0"/>
              <a:t>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7D6091A-2DD0-49D5-9549-C5CD28FFB560}"/>
              </a:ext>
            </a:extLst>
          </p:cNvPr>
          <p:cNvSpPr txBox="1"/>
          <p:nvPr/>
        </p:nvSpPr>
        <p:spPr>
          <a:xfrm>
            <a:off x="2782340" y="1683298"/>
            <a:ext cx="1417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800" dirty="0"/>
              <a:t>x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46D1B68-25E8-46C3-822B-17029151FFD3}"/>
              </a:ext>
            </a:extLst>
          </p:cNvPr>
          <p:cNvSpPr/>
          <p:nvPr/>
        </p:nvSpPr>
        <p:spPr>
          <a:xfrm>
            <a:off x="5240086" y="3656803"/>
            <a:ext cx="118067" cy="3355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04" name="Arrow: Curved Left 103">
            <a:extLst>
              <a:ext uri="{FF2B5EF4-FFF2-40B4-BE49-F238E27FC236}">
                <a16:creationId xmlns:a16="http://schemas.microsoft.com/office/drawing/2014/main" id="{790EE58A-CD5F-4F5C-BCAC-9E86E4CD392E}"/>
              </a:ext>
            </a:extLst>
          </p:cNvPr>
          <p:cNvSpPr/>
          <p:nvPr/>
        </p:nvSpPr>
        <p:spPr>
          <a:xfrm>
            <a:off x="5276277" y="3486265"/>
            <a:ext cx="354280" cy="3097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DB98670-7582-4FA4-95BF-3EC1AF59BD3A}"/>
              </a:ext>
            </a:extLst>
          </p:cNvPr>
          <p:cNvSpPr txBox="1"/>
          <p:nvPr/>
        </p:nvSpPr>
        <p:spPr>
          <a:xfrm>
            <a:off x="5404212" y="3771491"/>
            <a:ext cx="6322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retrieveIndex</a:t>
            </a:r>
            <a:r>
              <a:rPr lang="en-US" sz="900" dirty="0">
                <a:solidFill>
                  <a:srgbClr val="7030A0"/>
                </a:solidFill>
              </a:rPr>
              <a:t>(</a:t>
            </a:r>
            <a:r>
              <a:rPr lang="en-US" sz="900" dirty="0" err="1">
                <a:solidFill>
                  <a:srgbClr val="7030A0"/>
                </a:solidFill>
              </a:rPr>
              <a:t>guestList</a:t>
            </a:r>
            <a:r>
              <a:rPr lang="en-US" sz="900" dirty="0">
                <a:solidFill>
                  <a:srgbClr val="7030A0"/>
                </a:solidFill>
              </a:rPr>
              <a:t>)</a:t>
            </a:r>
            <a:endParaRPr lang="en-US" sz="9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AB91657-A1B0-49CD-9181-35882498BA98}"/>
              </a:ext>
            </a:extLst>
          </p:cNvPr>
          <p:cNvSpPr/>
          <p:nvPr/>
        </p:nvSpPr>
        <p:spPr>
          <a:xfrm>
            <a:off x="6359235" y="4566723"/>
            <a:ext cx="104298" cy="6261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B0F6C4-D8B9-4647-B7B4-6AD4DEC76AEA}"/>
              </a:ext>
            </a:extLst>
          </p:cNvPr>
          <p:cNvSpPr txBox="1"/>
          <p:nvPr/>
        </p:nvSpPr>
        <p:spPr>
          <a:xfrm>
            <a:off x="5202110" y="4441006"/>
            <a:ext cx="8457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updatePerson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  <a:endParaRPr lang="en-US" sz="9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8535D02-3697-4B1C-8FE0-78D0AAFD5D4E}"/>
              </a:ext>
            </a:extLst>
          </p:cNvPr>
          <p:cNvCxnSpPr>
            <a:cxnSpLocks/>
          </p:cNvCxnSpPr>
          <p:nvPr/>
        </p:nvCxnSpPr>
        <p:spPr>
          <a:xfrm>
            <a:off x="5186379" y="4590390"/>
            <a:ext cx="11737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D6D8B7D-C997-4F0E-8E74-642202C8BD74}"/>
              </a:ext>
            </a:extLst>
          </p:cNvPr>
          <p:cNvCxnSpPr>
            <a:cxnSpLocks/>
          </p:cNvCxnSpPr>
          <p:nvPr/>
        </p:nvCxnSpPr>
        <p:spPr>
          <a:xfrm>
            <a:off x="5305582" y="5181328"/>
            <a:ext cx="1105802" cy="1154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002DA70-8B3B-4D19-B2B8-A63C148CF431}"/>
              </a:ext>
            </a:extLst>
          </p:cNvPr>
          <p:cNvSpPr/>
          <p:nvPr/>
        </p:nvSpPr>
        <p:spPr>
          <a:xfrm>
            <a:off x="6367200" y="5440735"/>
            <a:ext cx="104298" cy="6261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4F7440F-2A93-4FD5-BEC4-1A275279807B}"/>
              </a:ext>
            </a:extLst>
          </p:cNvPr>
          <p:cNvSpPr txBox="1"/>
          <p:nvPr/>
        </p:nvSpPr>
        <p:spPr>
          <a:xfrm>
            <a:off x="5272141" y="5315045"/>
            <a:ext cx="10826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commitAddressBook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  <a:endParaRPr lang="en-US" sz="900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823083-86F6-4201-975C-7CC5C3ED32DB}"/>
              </a:ext>
            </a:extLst>
          </p:cNvPr>
          <p:cNvCxnSpPr>
            <a:cxnSpLocks/>
          </p:cNvCxnSpPr>
          <p:nvPr/>
        </p:nvCxnSpPr>
        <p:spPr>
          <a:xfrm>
            <a:off x="5194344" y="5464402"/>
            <a:ext cx="11737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B153546-C88C-4D2C-BC2E-47D0D9060686}"/>
              </a:ext>
            </a:extLst>
          </p:cNvPr>
          <p:cNvCxnSpPr>
            <a:cxnSpLocks/>
            <a:endCxn id="116" idx="2"/>
          </p:cNvCxnSpPr>
          <p:nvPr/>
        </p:nvCxnSpPr>
        <p:spPr>
          <a:xfrm>
            <a:off x="5290982" y="6039402"/>
            <a:ext cx="1128367" cy="2748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D8552E6-0E0A-43DA-9AEF-47D3AA295479}"/>
              </a:ext>
            </a:extLst>
          </p:cNvPr>
          <p:cNvSpPr/>
          <p:nvPr/>
        </p:nvSpPr>
        <p:spPr>
          <a:xfrm>
            <a:off x="5157992" y="2252109"/>
            <a:ext cx="132990" cy="378130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24" name="Arrow: Curved Left 123">
            <a:extLst>
              <a:ext uri="{FF2B5EF4-FFF2-40B4-BE49-F238E27FC236}">
                <a16:creationId xmlns:a16="http://schemas.microsoft.com/office/drawing/2014/main" id="{D09195F4-6136-47CA-A106-041B47E5106D}"/>
              </a:ext>
            </a:extLst>
          </p:cNvPr>
          <p:cNvSpPr/>
          <p:nvPr/>
        </p:nvSpPr>
        <p:spPr>
          <a:xfrm>
            <a:off x="5200770" y="2089044"/>
            <a:ext cx="354280" cy="3097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0B92837-DFC0-409D-8597-12C49D6991A0}"/>
              </a:ext>
            </a:extLst>
          </p:cNvPr>
          <p:cNvSpPr txBox="1"/>
          <p:nvPr/>
        </p:nvSpPr>
        <p:spPr>
          <a:xfrm>
            <a:off x="5224075" y="1937049"/>
            <a:ext cx="8457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performAttendanceTaking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59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Tze Guang</cp:lastModifiedBy>
  <cp:revision>117</cp:revision>
  <dcterms:created xsi:type="dcterms:W3CDTF">2016-07-22T14:33:02Z</dcterms:created>
  <dcterms:modified xsi:type="dcterms:W3CDTF">2018-11-12T03:08:18Z</dcterms:modified>
</cp:coreProperties>
</file>