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50" d="100"/>
          <a:sy n="50" d="100"/>
        </p:scale>
        <p:origin x="1430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632" y="770580"/>
            <a:ext cx="7700510" cy="487266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83947" y="437033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68315" y="400484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095079" y="4111922"/>
            <a:ext cx="4279458" cy="18993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62969" y="376829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33677" y="385938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16595" y="4543716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16858" y="394714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56691" y="394714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80547" y="4457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493173" y="374200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31127" y="3910129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95079" y="38234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68976" y="37705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40013" y="38552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176061" y="3941987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20444" y="37651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5227" y="38481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61275" y="393485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19164" y="34713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48714" y="38552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984762" y="361391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19164" y="37943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84762" y="3937204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19164" y="41172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84762" y="3941987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19164" y="444026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984762" y="394198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5333689" y="429879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64168" y="5146587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071242" y="4627040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31739" y="39659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2023" y="40050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6934" y="3660914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13837" y="4574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6663" y="41119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462639" y="3113957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939948" y="3443270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421111" y="33378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260249" y="35718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591047" y="3140102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023963" y="2966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842023" y="31851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073867" y="30800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618096" y="31691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264665" y="3426874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  <a:stCxn id="91" idx="3"/>
          </p:cNvCxnSpPr>
          <p:nvPr/>
        </p:nvCxnSpPr>
        <p:spPr>
          <a:xfrm rot="5400000">
            <a:off x="2361745" y="3049617"/>
            <a:ext cx="1407407" cy="75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928053" y="219265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942912" y="1806982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954827" y="181161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344775" y="188754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cxnSpLocks/>
            <a:stCxn id="94" idx="3"/>
            <a:endCxn id="93" idx="1"/>
          </p:cNvCxnSpPr>
          <p:nvPr/>
        </p:nvCxnSpPr>
        <p:spPr>
          <a:xfrm flipV="1">
            <a:off x="2573991" y="1993808"/>
            <a:ext cx="380836" cy="23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Flowchart: Decision 96">
            <a:extLst>
              <a:ext uri="{FF2B5EF4-FFF2-40B4-BE49-F238E27FC236}">
                <a16:creationId xmlns:a16="http://schemas.microsoft.com/office/drawing/2014/main" id="{3CDEABB4-A137-4065-940C-6FAA44B02694}"/>
              </a:ext>
            </a:extLst>
          </p:cNvPr>
          <p:cNvSpPr/>
          <p:nvPr/>
        </p:nvSpPr>
        <p:spPr>
          <a:xfrm rot="5400000">
            <a:off x="3550759" y="35147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56FAAE-274B-422B-878F-B71CBA1D51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1717" y="2527424"/>
            <a:ext cx="1124025" cy="789893"/>
          </a:xfrm>
          <a:prstGeom prst="bentConnector2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9952-9656-481A-B7AE-C274A0B7F614}"/>
              </a:ext>
            </a:extLst>
          </p:cNvPr>
          <p:cNvSpPr/>
          <p:nvPr/>
        </p:nvSpPr>
        <p:spPr>
          <a:xfrm>
            <a:off x="3420285" y="3226469"/>
            <a:ext cx="3016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12C8F670-1F59-4D4D-A627-C66919D504FD}"/>
              </a:ext>
            </a:extLst>
          </p:cNvPr>
          <p:cNvSpPr/>
          <p:nvPr/>
        </p:nvSpPr>
        <p:spPr>
          <a:xfrm rot="10800000">
            <a:off x="5606450" y="225576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Elbow Connector 78">
            <a:extLst>
              <a:ext uri="{FF2B5EF4-FFF2-40B4-BE49-F238E27FC236}">
                <a16:creationId xmlns:a16="http://schemas.microsoft.com/office/drawing/2014/main" id="{9B2C6340-1F75-4F01-BD2F-476EE868334E}"/>
              </a:ext>
            </a:extLst>
          </p:cNvPr>
          <p:cNvCxnSpPr>
            <a:cxnSpLocks/>
            <a:stCxn id="108" idx="1"/>
            <a:endCxn id="67" idx="0"/>
          </p:cNvCxnSpPr>
          <p:nvPr/>
        </p:nvCxnSpPr>
        <p:spPr>
          <a:xfrm>
            <a:off x="5842498" y="2342453"/>
            <a:ext cx="535558" cy="6242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330BDA-A89E-41BE-AD14-A6C351E98A1A}"/>
              </a:ext>
            </a:extLst>
          </p:cNvPr>
          <p:cNvSpPr/>
          <p:nvPr/>
        </p:nvSpPr>
        <p:spPr>
          <a:xfrm>
            <a:off x="6163983" y="2677156"/>
            <a:ext cx="2551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FA76BA5A-9159-4880-971E-97102124ECE8}"/>
              </a:ext>
            </a:extLst>
          </p:cNvPr>
          <p:cNvSpPr/>
          <p:nvPr/>
        </p:nvSpPr>
        <p:spPr>
          <a:xfrm>
            <a:off x="4434078" y="2184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379E076-B08A-462E-B686-FC7B86B7B5C0}"/>
              </a:ext>
            </a:extLst>
          </p:cNvPr>
          <p:cNvSpPr/>
          <p:nvPr/>
        </p:nvSpPr>
        <p:spPr>
          <a:xfrm>
            <a:off x="2830684" y="1001167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AE02B547-438F-4360-B95E-A898D4E0A353}"/>
              </a:ext>
            </a:extLst>
          </p:cNvPr>
          <p:cNvSpPr/>
          <p:nvPr/>
        </p:nvSpPr>
        <p:spPr>
          <a:xfrm rot="16200000">
            <a:off x="4894538" y="19766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0A5E57D9-D838-4B3A-A3E4-5737967F4A90}"/>
              </a:ext>
            </a:extLst>
          </p:cNvPr>
          <p:cNvCxnSpPr>
            <a:cxnSpLocks/>
            <a:stCxn id="88" idx="3"/>
            <a:endCxn id="103" idx="2"/>
          </p:cNvCxnSpPr>
          <p:nvPr/>
        </p:nvCxnSpPr>
        <p:spPr>
          <a:xfrm rot="5400000" flipH="1" flipV="1">
            <a:off x="5567414" y="697595"/>
            <a:ext cx="692857" cy="1802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Rectangle 8">
            <a:extLst>
              <a:ext uri="{FF2B5EF4-FFF2-40B4-BE49-F238E27FC236}">
                <a16:creationId xmlns:a16="http://schemas.microsoft.com/office/drawing/2014/main" id="{75AF9C5F-C156-49E0-A91D-FF3000CE443A}"/>
              </a:ext>
            </a:extLst>
          </p:cNvPr>
          <p:cNvSpPr/>
          <p:nvPr/>
        </p:nvSpPr>
        <p:spPr>
          <a:xfrm>
            <a:off x="3961704" y="1013953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78">
            <a:extLst>
              <a:ext uri="{FF2B5EF4-FFF2-40B4-BE49-F238E27FC236}">
                <a16:creationId xmlns:a16="http://schemas.microsoft.com/office/drawing/2014/main" id="{8310F7D6-14FE-42F6-9567-58B072ABE8CB}"/>
              </a:ext>
            </a:extLst>
          </p:cNvPr>
          <p:cNvCxnSpPr>
            <a:cxnSpLocks/>
            <a:stCxn id="88" idx="3"/>
            <a:endCxn id="99" idx="2"/>
          </p:cNvCxnSpPr>
          <p:nvPr/>
        </p:nvCxnSpPr>
        <p:spPr>
          <a:xfrm rot="5400000" flipH="1" flipV="1">
            <a:off x="4940613" y="1324396"/>
            <a:ext cx="692857" cy="548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DE23D11C-32FF-48CF-ABB7-33CD9029C23D}"/>
              </a:ext>
            </a:extLst>
          </p:cNvPr>
          <p:cNvSpPr/>
          <p:nvPr/>
        </p:nvSpPr>
        <p:spPr>
          <a:xfrm>
            <a:off x="5129827" y="1001167"/>
            <a:ext cx="863386" cy="2512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78">
            <a:extLst>
              <a:ext uri="{FF2B5EF4-FFF2-40B4-BE49-F238E27FC236}">
                <a16:creationId xmlns:a16="http://schemas.microsoft.com/office/drawing/2014/main" id="{016DEEFC-E6D1-491D-B5A2-6E06959E77E2}"/>
              </a:ext>
            </a:extLst>
          </p:cNvPr>
          <p:cNvCxnSpPr>
            <a:cxnSpLocks/>
            <a:stCxn id="88" idx="3"/>
            <a:endCxn id="77" idx="2"/>
          </p:cNvCxnSpPr>
          <p:nvPr/>
        </p:nvCxnSpPr>
        <p:spPr>
          <a:xfrm rot="16200000" flipV="1">
            <a:off x="3791042" y="723782"/>
            <a:ext cx="692857" cy="1750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>
            <a:extLst>
              <a:ext uri="{FF2B5EF4-FFF2-40B4-BE49-F238E27FC236}">
                <a16:creationId xmlns:a16="http://schemas.microsoft.com/office/drawing/2014/main" id="{24A4E40A-F0BD-4538-9EB9-B624FF305ED1}"/>
              </a:ext>
            </a:extLst>
          </p:cNvPr>
          <p:cNvSpPr/>
          <p:nvPr/>
        </p:nvSpPr>
        <p:spPr>
          <a:xfrm>
            <a:off x="6258397" y="1001168"/>
            <a:ext cx="1113452" cy="2512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860151EA-719B-49B6-948A-F1EBF192F43F}"/>
              </a:ext>
            </a:extLst>
          </p:cNvPr>
          <p:cNvCxnSpPr>
            <a:cxnSpLocks/>
            <a:stCxn id="88" idx="3"/>
            <a:endCxn id="97" idx="2"/>
          </p:cNvCxnSpPr>
          <p:nvPr/>
        </p:nvCxnSpPr>
        <p:spPr>
          <a:xfrm rot="16200000" flipV="1">
            <a:off x="4362945" y="1295685"/>
            <a:ext cx="680071" cy="6191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Sandhya Gopakumar</cp:lastModifiedBy>
  <cp:revision>89</cp:revision>
  <dcterms:created xsi:type="dcterms:W3CDTF">2016-07-22T14:33:02Z</dcterms:created>
  <dcterms:modified xsi:type="dcterms:W3CDTF">2018-11-06T10:32:22Z</dcterms:modified>
</cp:coreProperties>
</file>