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1279" y="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1106BC88-87BA-4C7F-8BA9-EF95E8163E8A}"/>
              </a:ext>
            </a:extLst>
          </p:cNvPr>
          <p:cNvSpPr/>
          <p:nvPr/>
        </p:nvSpPr>
        <p:spPr>
          <a:xfrm>
            <a:off x="5990294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BFD032F0-E44F-4E1C-95F9-B9256D771B41}"/>
              </a:ext>
            </a:extLst>
          </p:cNvPr>
          <p:cNvCxnSpPr>
            <a:cxnSpLocks/>
            <a:stCxn id="66" idx="0"/>
            <a:endCxn id="26" idx="2"/>
          </p:cNvCxnSpPr>
          <p:nvPr/>
        </p:nvCxnSpPr>
        <p:spPr>
          <a:xfrm rot="16200000" flipV="1">
            <a:off x="6452157" y="2992412"/>
            <a:ext cx="335994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4E1EBE13-C895-4559-9936-DEAD6C6F2E46}"/>
              </a:ext>
            </a:extLst>
          </p:cNvPr>
          <p:cNvCxnSpPr>
            <a:cxnSpLocks/>
            <a:stCxn id="26" idx="3"/>
            <a:endCxn id="73" idx="1"/>
          </p:cNvCxnSpPr>
          <p:nvPr/>
        </p:nvCxnSpPr>
        <p:spPr>
          <a:xfrm>
            <a:off x="7250012" y="2651036"/>
            <a:ext cx="365726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Sandhya Gopakumar</cp:lastModifiedBy>
  <cp:revision>59</cp:revision>
  <dcterms:created xsi:type="dcterms:W3CDTF">2016-07-22T14:33:02Z</dcterms:created>
  <dcterms:modified xsi:type="dcterms:W3CDTF">2018-11-06T10:33:59Z</dcterms:modified>
</cp:coreProperties>
</file>