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8AD-F745-4A39-A78E-86D5292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3EC8-6225-4A00-8628-AA676652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A8FC-1B64-430F-BC25-3C4F058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F786-2C3D-4C86-83DB-2CFE6086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CE01-A232-4C18-B8DB-F32456C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848-9884-44FF-A938-EF6E4927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A7FA0-850C-4850-B761-9330881D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1BCA-C50D-4470-B28F-3E97E48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FB1C-5ADB-4D29-9166-8C1B31C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2AF0-5D1A-4E7C-85BC-7B9DD7F1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5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96D4-31AF-4233-B2A6-B8583FB21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0737-78F5-4682-9578-B0F2973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60F4-80C9-4092-A237-1FEB66E2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1A74-41AA-42D3-AFC5-FC524293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F789-C462-434E-B47C-F7222BE7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5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426-B4F9-4E7C-8816-19FCC6C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BD4-34E6-4778-AE77-26C0E84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2CE5-F29A-47EE-B668-DDA9DD3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31EF-5AA4-4E30-8486-752B5F50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3BFC-DBF1-4E5D-89BF-1BCBF862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4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79F7-FAF9-4BEB-B6B3-422A76A3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546E-CCC7-43BE-9D9F-1BF57EAF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B6E2-389F-4988-A4DD-CE653BFF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A4B1-98F6-4E8A-B124-BD9E74DE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F3A4-399A-406F-B101-3ABFE72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0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15F-0233-4937-BFB4-D5339EAE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B494-3FE7-405E-BB06-CBD50172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27B4-FD22-4237-B5D9-BFED867D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B4F0-8495-43C7-B641-EC18AA8C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F4B6-692C-417E-A488-A799B41B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9275-3893-4F85-B94A-4309B3D2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A83-2A5A-4FC6-B717-21366880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469B-42D3-45B1-98C1-EEE63A57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9693-B48E-45A3-ACD7-7C4A391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2BEE-E2B5-4588-A98A-9871E846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C2576-E098-4313-983A-52F8D2A16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043D-B1A0-4359-A88E-4CE2DAC5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58D67-CAFF-4DEB-B2BB-7930612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96746-A030-48A4-AA81-8C82EF2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104-3E3D-4D13-9C3C-74F04FB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E658-E3C2-4B56-AB5F-CC6CE002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EC422-EAEA-4C1E-90D5-28AF530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A4DA6-50B8-4264-9D5C-9EF225A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38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ECB93-A66B-4611-B5BF-8AB2EA71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75FD-9534-4BB4-9178-0A21CA56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5F80-F282-4F0F-8347-3427811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7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7F8-CB92-46CB-ABBE-5215671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245D-A9D6-4EA2-8C58-F9D20C5C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BE78-ECD0-4052-AFC5-B696F1F4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67A4-690A-495A-AF93-D2D8166B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55B0-A316-4877-947E-0DF42E0C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9633-C648-4F8D-8A4D-2B8388A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1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11DA-E67C-47A3-852E-3B42907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77253-C5C7-453E-8FAB-C1D83AFF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32B2-07CA-4D3E-954D-DADB5AE4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933B-C920-45BB-8B8A-97E345A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D58-D38C-4B88-AB12-541B1B7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02D9-8ADF-492E-AD87-4AFFE2BF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6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67C5-940A-4977-AAC7-7CD9B97D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1F1D-5C87-41F7-B4B2-9C1BAC82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9A8C-819E-499F-9FC7-E30CA408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87E9-D360-4D91-98F5-9826F037E302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B8CC-4558-461B-82D7-5234A351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F109-229E-4ACC-896C-FF9A40AC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7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1009650" y="1392947"/>
            <a:ext cx="10172699" cy="4072105"/>
            <a:chOff x="38100" y="118895"/>
            <a:chExt cx="10325099" cy="440092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14" idx="0"/>
              <a:endCxn id="34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32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execute(“find”)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160446" y="2484072"/>
              <a:ext cx="938785" cy="2993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3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739995" y="2750357"/>
              <a:ext cx="12980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chemeClr val="accent4">
                      <a:lumMod val="75000"/>
                    </a:schemeClr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  <a:endParaRPr lang="en-US" sz="1000" dirty="0"/>
            </a:p>
          </p:txBody>
        </p:sp>
        <p:sp>
          <p:nvSpPr>
            <p:cNvPr id="24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758972" y="1106150"/>
              <a:ext cx="2205885" cy="2993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parseCommand</a:t>
              </a:r>
              <a:r>
                <a:rPr lang="en-US" dirty="0"/>
                <a:t>(“find”)</a:t>
              </a:r>
            </a:p>
          </p:txBody>
        </p:sp>
        <p:sp>
          <p:nvSpPr>
            <p:cNvPr id="25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6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993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fi:Filter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7126504" y="2975344"/>
              <a:ext cx="16833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9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Taaher Bonna</dc:creator>
  <cp:lastModifiedBy>Sarah Taaher Bonna</cp:lastModifiedBy>
  <cp:revision>1</cp:revision>
  <dcterms:created xsi:type="dcterms:W3CDTF">2018-10-23T07:44:07Z</dcterms:created>
  <dcterms:modified xsi:type="dcterms:W3CDTF">2018-10-23T07:55:33Z</dcterms:modified>
</cp:coreProperties>
</file>