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9"/>
  </p:normalViewPr>
  <p:slideViewPr>
    <p:cSldViewPr showGuides="1">
      <p:cViewPr>
        <p:scale>
          <a:sx n="66" d="100"/>
          <a:sy n="66" d="100"/>
        </p:scale>
        <p:origin x="468" y="360"/>
      </p:cViewPr>
      <p:guideLst>
        <p:guide orient="horz" pos="148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65"/>
          <p:cNvSpPr/>
          <p:nvPr/>
        </p:nvSpPr>
        <p:spPr>
          <a:xfrm>
            <a:off x="7553637" y="96475"/>
            <a:ext cx="2678230" cy="6653628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81" name="Rectangle 65"/>
          <p:cNvSpPr/>
          <p:nvPr/>
        </p:nvSpPr>
        <p:spPr>
          <a:xfrm>
            <a:off x="1477363" y="241724"/>
            <a:ext cx="5978426" cy="651409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1980160" y="670362"/>
            <a:ext cx="1484042" cy="370397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 flipH="1">
            <a:off x="2697414" y="1034031"/>
            <a:ext cx="10560" cy="583245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2635968" y="1384724"/>
            <a:ext cx="159641" cy="523151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4534203" y="549436"/>
            <a:ext cx="1242998" cy="49956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:Address</a:t>
            </a: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BookParser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5147602" y="1034034"/>
            <a:ext cx="0" cy="158407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5075595" y="1492226"/>
            <a:ext cx="157422" cy="82012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0" name="Straight Connector 19"/>
          <p:cNvCxnSpPr>
            <a:cxnSpLocks/>
          </p:cNvCxnSpPr>
          <p:nvPr/>
        </p:nvCxnSpPr>
        <p:spPr>
          <a:xfrm>
            <a:off x="6699097" y="1787754"/>
            <a:ext cx="1489" cy="496806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6622899" y="1740050"/>
            <a:ext cx="155375" cy="29481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>
            <a:cxnSpLocks/>
          </p:cNvCxnSpPr>
          <p:nvPr/>
        </p:nvCxnSpPr>
        <p:spPr>
          <a:xfrm>
            <a:off x="1516115" y="1388413"/>
            <a:ext cx="1141710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135115" y="1117017"/>
            <a:ext cx="1452658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execute(“mark 98765432”)</a:t>
            </a:r>
          </a:p>
        </p:txBody>
      </p:sp>
      <p:cxnSp>
        <p:nvCxnSpPr>
          <p:cNvPr id="28" name="Straight Arrow Connector 27"/>
          <p:cNvCxnSpPr>
            <a:cxnSpLocks/>
          </p:cNvCxnSpPr>
          <p:nvPr/>
        </p:nvCxnSpPr>
        <p:spPr>
          <a:xfrm flipV="1">
            <a:off x="5232990" y="1638758"/>
            <a:ext cx="940397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340436" y="2610485"/>
            <a:ext cx="87251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>
            <a:cxnSpLocks/>
          </p:cNvCxnSpPr>
          <p:nvPr/>
        </p:nvCxnSpPr>
        <p:spPr>
          <a:xfrm>
            <a:off x="5206123" y="2004646"/>
            <a:ext cx="1522116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2788366" y="2260014"/>
            <a:ext cx="2393900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cxnSpLocks/>
          </p:cNvCxnSpPr>
          <p:nvPr/>
        </p:nvCxnSpPr>
        <p:spPr>
          <a:xfrm>
            <a:off x="1380458" y="6502126"/>
            <a:ext cx="1219397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6821970" y="2904517"/>
            <a:ext cx="112762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rgbClr val="7030A0"/>
                </a:solidFill>
              </a:rPr>
              <a:t>getFilteredPersonList</a:t>
            </a:r>
            <a:r>
              <a:rPr lang="en-US" sz="1200" dirty="0">
                <a:solidFill>
                  <a:srgbClr val="7030A0"/>
                </a:solidFill>
              </a:rPr>
              <a:t>()</a:t>
            </a:r>
            <a:endParaRPr lang="en-US" sz="1200" dirty="0"/>
          </a:p>
        </p:txBody>
      </p:sp>
      <p:sp>
        <p:nvSpPr>
          <p:cNvPr id="80" name="TextBox 79"/>
          <p:cNvSpPr txBox="1"/>
          <p:nvPr/>
        </p:nvSpPr>
        <p:spPr>
          <a:xfrm>
            <a:off x="2982207" y="1232567"/>
            <a:ext cx="1936629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parseCommand</a:t>
            </a:r>
            <a:r>
              <a:rPr lang="en-US" dirty="0"/>
              <a:t>(“mark 98765432”)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426512" y="6019800"/>
            <a:ext cx="63334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644726" y="6257027"/>
            <a:ext cx="77687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3821807" y="2032207"/>
            <a:ext cx="22464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m</a:t>
            </a:r>
          </a:p>
        </p:txBody>
      </p:sp>
      <p:sp>
        <p:nvSpPr>
          <p:cNvPr id="40" name="Rectangle 62"/>
          <p:cNvSpPr/>
          <p:nvPr/>
        </p:nvSpPr>
        <p:spPr>
          <a:xfrm>
            <a:off x="7702948" y="2193214"/>
            <a:ext cx="858064" cy="320642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 Model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8001943" y="3101758"/>
            <a:ext cx="139064" cy="834868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0" name="Straight Arrow Connector 49"/>
          <p:cNvCxnSpPr>
            <a:cxnSpLocks/>
          </p:cNvCxnSpPr>
          <p:nvPr/>
        </p:nvCxnSpPr>
        <p:spPr>
          <a:xfrm>
            <a:off x="6782770" y="3101758"/>
            <a:ext cx="123397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62"/>
          <p:cNvSpPr/>
          <p:nvPr/>
        </p:nvSpPr>
        <p:spPr>
          <a:xfrm>
            <a:off x="6132991" y="1386684"/>
            <a:ext cx="1114982" cy="492999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m:Mark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2788366" y="2857731"/>
            <a:ext cx="3906966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2805263" y="1490335"/>
            <a:ext cx="2300755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2845758" y="6265186"/>
            <a:ext cx="390630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  <a:endCxn id="49" idx="2"/>
          </p:cNvCxnSpPr>
          <p:nvPr/>
        </p:nvCxnSpPr>
        <p:spPr>
          <a:xfrm>
            <a:off x="6827863" y="3924783"/>
            <a:ext cx="1243612" cy="11843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5">
            <a:extLst>
              <a:ext uri="{FF2B5EF4-FFF2-40B4-BE49-F238E27FC236}">
                <a16:creationId xmlns:a16="http://schemas.microsoft.com/office/drawing/2014/main" id="{6845D665-B40F-452E-BE35-3EEE57777D43}"/>
              </a:ext>
            </a:extLst>
          </p:cNvPr>
          <p:cNvSpPr/>
          <p:nvPr/>
        </p:nvSpPr>
        <p:spPr>
          <a:xfrm>
            <a:off x="5571687" y="4031395"/>
            <a:ext cx="1897130" cy="994018"/>
          </a:xfrm>
          <a:prstGeom prst="roundRect">
            <a:avLst>
              <a:gd name="adj" fmla="val 3484"/>
            </a:avLst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64" name="Snip Single Corner Rectangle 71">
            <a:extLst>
              <a:ext uri="{FF2B5EF4-FFF2-40B4-BE49-F238E27FC236}">
                <a16:creationId xmlns:a16="http://schemas.microsoft.com/office/drawing/2014/main" id="{A3607A84-2DBE-42EC-9610-6DEFA1D6C36D}"/>
              </a:ext>
            </a:extLst>
          </p:cNvPr>
          <p:cNvSpPr/>
          <p:nvPr/>
        </p:nvSpPr>
        <p:spPr>
          <a:xfrm flipV="1">
            <a:off x="5579012" y="4039374"/>
            <a:ext cx="385699" cy="190166"/>
          </a:xfrm>
          <a:prstGeom prst="snip1Rect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BCCE0D9-C060-4400-BFB3-464E8ED3760D}"/>
              </a:ext>
            </a:extLst>
          </p:cNvPr>
          <p:cNvSpPr txBox="1"/>
          <p:nvPr/>
        </p:nvSpPr>
        <p:spPr>
          <a:xfrm>
            <a:off x="5065036" y="4039374"/>
            <a:ext cx="825429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HK" sz="1200" dirty="0">
                <a:solidFill>
                  <a:schemeClr val="accent6">
                    <a:lumMod val="50000"/>
                  </a:schemeClr>
                </a:solidFill>
              </a:rPr>
              <a:t>loop</a:t>
            </a:r>
            <a:endParaRPr lang="en-US" sz="1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3DC9E14-680C-4D71-9EDF-F41DED343D8F}"/>
              </a:ext>
            </a:extLst>
          </p:cNvPr>
          <p:cNvSpPr txBox="1"/>
          <p:nvPr/>
        </p:nvSpPr>
        <p:spPr>
          <a:xfrm>
            <a:off x="7355445" y="3737595"/>
            <a:ext cx="188355" cy="19120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>
                <a:solidFill>
                  <a:srgbClr val="7030A0"/>
                </a:solidFill>
              </a:rPr>
              <a:t>f</a:t>
            </a:r>
            <a:endParaRPr lang="en-US" sz="1200" dirty="0"/>
          </a:p>
        </p:txBody>
      </p:sp>
      <p:cxnSp>
        <p:nvCxnSpPr>
          <p:cNvPr id="46" name="Straight Connector 45"/>
          <p:cNvCxnSpPr>
            <a:cxnSpLocks/>
          </p:cNvCxnSpPr>
          <p:nvPr/>
        </p:nvCxnSpPr>
        <p:spPr>
          <a:xfrm flipH="1">
            <a:off x="8066154" y="2517018"/>
            <a:ext cx="20090" cy="4264782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5" name="Rectangle 64"/>
          <p:cNvSpPr/>
          <p:nvPr/>
        </p:nvSpPr>
        <p:spPr>
          <a:xfrm>
            <a:off x="6623505" y="2857730"/>
            <a:ext cx="188354" cy="32967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719D8CC-F587-47B0-87C7-7A3253B6C76F}"/>
              </a:ext>
            </a:extLst>
          </p:cNvPr>
          <p:cNvSpPr txBox="1"/>
          <p:nvPr/>
        </p:nvSpPr>
        <p:spPr>
          <a:xfrm>
            <a:off x="5860639" y="4018819"/>
            <a:ext cx="1457752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HK" sz="1200" dirty="0">
                <a:solidFill>
                  <a:schemeClr val="accent6">
                    <a:lumMod val="50000"/>
                  </a:schemeClr>
                </a:solidFill>
              </a:rPr>
              <a:t>[iterate for size of ‘f’]</a:t>
            </a:r>
            <a:endParaRPr lang="en-US" sz="1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022F8F6D-43EE-479B-A175-5180C4CA9D17}"/>
              </a:ext>
            </a:extLst>
          </p:cNvPr>
          <p:cNvSpPr/>
          <p:nvPr/>
        </p:nvSpPr>
        <p:spPr>
          <a:xfrm>
            <a:off x="8019606" y="5178591"/>
            <a:ext cx="139064" cy="834868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3D355B3F-3DC3-4D76-A8DF-C085E99FE9C3}"/>
              </a:ext>
            </a:extLst>
          </p:cNvPr>
          <p:cNvSpPr txBox="1"/>
          <p:nvPr/>
        </p:nvSpPr>
        <p:spPr>
          <a:xfrm>
            <a:off x="6849576" y="5150868"/>
            <a:ext cx="112762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rgbClr val="7030A0"/>
                </a:solidFill>
              </a:rPr>
              <a:t>updatePerson</a:t>
            </a:r>
            <a:r>
              <a:rPr lang="en-US" sz="1200" dirty="0">
                <a:solidFill>
                  <a:srgbClr val="7030A0"/>
                </a:solidFill>
              </a:rPr>
              <a:t>()</a:t>
            </a:r>
            <a:endParaRPr lang="en-US" sz="1200" dirty="0"/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9E639DAE-A111-488C-AAC8-142CC27CD857}"/>
              </a:ext>
            </a:extLst>
          </p:cNvPr>
          <p:cNvCxnSpPr>
            <a:cxnSpLocks/>
          </p:cNvCxnSpPr>
          <p:nvPr/>
        </p:nvCxnSpPr>
        <p:spPr>
          <a:xfrm>
            <a:off x="6810376" y="5348109"/>
            <a:ext cx="123397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AFEDC611-F170-44F8-9237-E19CF6BF93C7}"/>
              </a:ext>
            </a:extLst>
          </p:cNvPr>
          <p:cNvCxnSpPr>
            <a:cxnSpLocks/>
          </p:cNvCxnSpPr>
          <p:nvPr/>
        </p:nvCxnSpPr>
        <p:spPr>
          <a:xfrm>
            <a:off x="6776178" y="5882600"/>
            <a:ext cx="1243612" cy="11843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1106</TotalTime>
  <Words>41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Tan Tze Guang</cp:lastModifiedBy>
  <cp:revision>110</cp:revision>
  <dcterms:created xsi:type="dcterms:W3CDTF">2016-07-22T14:33:02Z</dcterms:created>
  <dcterms:modified xsi:type="dcterms:W3CDTF">2018-10-18T16:13:18Z</dcterms:modified>
</cp:coreProperties>
</file>