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50" d="100"/>
          <a:sy n="50" d="100"/>
        </p:scale>
        <p:origin x="1430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>
            <a:extLst>
              <a:ext uri="{FF2B5EF4-FFF2-40B4-BE49-F238E27FC236}">
                <a16:creationId xmlns:a16="http://schemas.microsoft.com/office/drawing/2014/main" id="{F6FEDA25-F713-4DEF-8E6E-3832BD230724}"/>
              </a:ext>
            </a:extLst>
          </p:cNvPr>
          <p:cNvSpPr/>
          <p:nvPr/>
        </p:nvSpPr>
        <p:spPr>
          <a:xfrm rot="5400000">
            <a:off x="3550759" y="35147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802B7BF-424D-41F1-B34D-C73184E365DE}"/>
              </a:ext>
            </a:extLst>
          </p:cNvPr>
          <p:cNvCxnSpPr>
            <a:cxnSpLocks/>
            <a:stCxn id="82" idx="1"/>
            <a:endCxn id="59" idx="2"/>
          </p:cNvCxnSpPr>
          <p:nvPr/>
        </p:nvCxnSpPr>
        <p:spPr>
          <a:xfrm rot="5400000" flipH="1" flipV="1">
            <a:off x="4507462" y="2137229"/>
            <a:ext cx="184290" cy="71884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D197349A-4A2A-4198-A539-588890CAAC6E}"/>
              </a:ext>
            </a:extLst>
          </p:cNvPr>
          <p:cNvSpPr/>
          <p:nvPr/>
        </p:nvSpPr>
        <p:spPr>
          <a:xfrm>
            <a:off x="4380546" y="20577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6847627A-81A5-4DC4-A7CD-461C158FCFE5}"/>
              </a:ext>
            </a:extLst>
          </p:cNvPr>
          <p:cNvSpPr/>
          <p:nvPr/>
        </p:nvSpPr>
        <p:spPr>
          <a:xfrm>
            <a:off x="5550632" y="21392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186BC588-7BE8-4526-8B80-A08DBE8BBB7F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786680" y="2225960"/>
            <a:ext cx="559651" cy="74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2F08CCA6-535D-4C90-8772-E7717348E67F}"/>
              </a:ext>
            </a:extLst>
          </p:cNvPr>
          <p:cNvSpPr/>
          <p:nvPr/>
        </p:nvSpPr>
        <p:spPr>
          <a:xfrm>
            <a:off x="6313677" y="2121091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48DCFCD-FFB2-4717-A52C-AC920053AC33}"/>
              </a:ext>
            </a:extLst>
          </p:cNvPr>
          <p:cNvSpPr/>
          <p:nvPr/>
        </p:nvSpPr>
        <p:spPr>
          <a:xfrm rot="16200000">
            <a:off x="5142512" y="18530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3F85CCB0-2D9B-4AA5-AE9A-8C62E0DBC7A5}"/>
              </a:ext>
            </a:extLst>
          </p:cNvPr>
          <p:cNvCxnSpPr>
            <a:cxnSpLocks/>
            <a:stCxn id="73" idx="3"/>
            <a:endCxn id="52" idx="0"/>
          </p:cNvCxnSpPr>
          <p:nvPr/>
        </p:nvCxnSpPr>
        <p:spPr>
          <a:xfrm rot="16200000" flipH="1">
            <a:off x="6459954" y="622281"/>
            <a:ext cx="407118" cy="2805954"/>
          </a:xfrm>
          <a:prstGeom prst="bentConnector3">
            <a:avLst>
              <a:gd name="adj1" fmla="val -4845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AA98FCC-4F43-4FEF-A5E4-3C04A00627FE}"/>
              </a:ext>
            </a:extLst>
          </p:cNvPr>
          <p:cNvSpPr txBox="1"/>
          <p:nvPr/>
        </p:nvSpPr>
        <p:spPr>
          <a:xfrm>
            <a:off x="4079315" y="2445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C24C5CF6-769A-47AE-AF21-7AF9DE04C8B2}"/>
              </a:ext>
            </a:extLst>
          </p:cNvPr>
          <p:cNvSpPr/>
          <p:nvPr/>
        </p:nvSpPr>
        <p:spPr>
          <a:xfrm rot="5400000">
            <a:off x="4122160" y="26201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49F513-D882-41C2-9FE8-609F20A24AD5}"/>
              </a:ext>
            </a:extLst>
          </p:cNvPr>
          <p:cNvSpPr txBox="1"/>
          <p:nvPr/>
        </p:nvSpPr>
        <p:spPr>
          <a:xfrm>
            <a:off x="8054279" y="1951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C9346B-35B4-4094-9735-786E20DDFFF8}"/>
              </a:ext>
            </a:extLst>
          </p:cNvPr>
          <p:cNvSpPr txBox="1"/>
          <p:nvPr/>
        </p:nvSpPr>
        <p:spPr>
          <a:xfrm>
            <a:off x="5764122" y="22299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85</cp:revision>
  <dcterms:created xsi:type="dcterms:W3CDTF">2016-07-22T14:33:02Z</dcterms:created>
  <dcterms:modified xsi:type="dcterms:W3CDTF">2018-10-18T15:11:01Z</dcterms:modified>
</cp:coreProperties>
</file>