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 varScale="1">
        <p:scale>
          <a:sx n="87" d="100"/>
          <a:sy n="87" d="100"/>
        </p:scale>
        <p:origin x="182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4543769" y="1185505"/>
            <a:ext cx="1780831" cy="6063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(Java Mail API)</a:t>
            </a:r>
          </a:p>
        </p:txBody>
      </p:sp>
      <p:cxnSp>
        <p:nvCxnSpPr>
          <p:cNvPr id="52" name="Elbow Connector 51"/>
          <p:cNvCxnSpPr>
            <a:cxnSpLocks/>
            <a:stCxn id="3" idx="0"/>
            <a:endCxn id="51" idx="2"/>
          </p:cNvCxnSpPr>
          <p:nvPr/>
        </p:nvCxnSpPr>
        <p:spPr>
          <a:xfrm rot="5400000" flipH="1" flipV="1">
            <a:off x="3953276" y="1595161"/>
            <a:ext cx="702511" cy="489524"/>
          </a:xfrm>
          <a:prstGeom prst="bentConnector2">
            <a:avLst/>
          </a:prstGeom>
          <a:ln w="28575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Srivastava Aaryam</cp:lastModifiedBy>
  <cp:revision>59</cp:revision>
  <dcterms:created xsi:type="dcterms:W3CDTF">2016-07-22T14:33:02Z</dcterms:created>
  <dcterms:modified xsi:type="dcterms:W3CDTF">2018-10-25T08:24:18Z</dcterms:modified>
</cp:coreProperties>
</file>