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AD7170-76FC-43F4-A97F-6CED654560F6}"/>
              </a:ext>
            </a:extLst>
          </p:cNvPr>
          <p:cNvGrpSpPr/>
          <p:nvPr/>
        </p:nvGrpSpPr>
        <p:grpSpPr>
          <a:xfrm>
            <a:off x="38100" y="118895"/>
            <a:ext cx="10325099" cy="4400926"/>
            <a:chOff x="38100" y="118895"/>
            <a:chExt cx="10325099" cy="4400926"/>
          </a:xfrm>
        </p:grpSpPr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2EAFD834-D532-4337-BF2C-81463BB8370B}"/>
                </a:ext>
              </a:extLst>
            </p:cNvPr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4" name="Rectangle 65">
              <a:extLst>
                <a:ext uri="{FF2B5EF4-FFF2-40B4-BE49-F238E27FC236}">
                  <a16:creationId xmlns:a16="http://schemas.microsoft.com/office/drawing/2014/main" id="{4328C3D2-5B9B-4F35-A491-36359CD07773}"/>
                </a:ext>
              </a:extLst>
            </p:cNvPr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85" name="Rectangle 62">
              <a:extLst>
                <a:ext uri="{FF2B5EF4-FFF2-40B4-BE49-F238E27FC236}">
                  <a16:creationId xmlns:a16="http://schemas.microsoft.com/office/drawing/2014/main" id="{22C2AA05-3ED4-4AF6-ABC3-62592F8C785D}"/>
                </a:ext>
              </a:extLst>
            </p:cNvPr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DE0C06-C52F-4214-AC82-9E9733B34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98D028-BF3F-4469-8FF2-2AFD6186FC87}"/>
                </a:ext>
              </a:extLst>
            </p:cNvPr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8" name="Rectangle 62">
              <a:extLst>
                <a:ext uri="{FF2B5EF4-FFF2-40B4-BE49-F238E27FC236}">
                  <a16:creationId xmlns:a16="http://schemas.microsoft.com/office/drawing/2014/main" id="{02CE0673-F589-41EF-97AC-3A4EF6F179DE}"/>
                </a:ext>
              </a:extLst>
            </p:cNvPr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564D3E-9560-4B8E-B1DB-517D97DC3358}"/>
                </a:ext>
              </a:extLst>
            </p:cNvPr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96C137D-9F6D-42F1-AC7B-576FFE1E60CE}"/>
                </a:ext>
              </a:extLst>
            </p:cNvPr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A1641F6-9816-4E0B-8696-1F49CEDFBA2C}"/>
                </a:ext>
              </a:extLst>
            </p:cNvPr>
            <p:cNvCxnSpPr>
              <a:cxnSpLocks/>
              <a:stCxn id="92" idx="0"/>
              <a:endCxn id="113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1358AC8-9F61-46E0-A1BB-1E0E19334B3F}"/>
                </a:ext>
              </a:extLst>
            </p:cNvPr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7B67515-9EA3-4B2D-BB99-AC1123FEFC5F}"/>
                </a:ext>
              </a:extLst>
            </p:cNvPr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6CE6BF9-761D-419C-9394-4924FB98AF0C}"/>
                </a:ext>
              </a:extLst>
            </p:cNvPr>
            <p:cNvSpPr txBox="1"/>
            <p:nvPr/>
          </p:nvSpPr>
          <p:spPr>
            <a:xfrm>
              <a:off x="38100" y="9906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execute(“filter”)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5F5CCA-FBB5-42C7-A95C-06E820D0E066}"/>
                </a:ext>
              </a:extLst>
            </p:cNvPr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FD14BA-E1E0-4205-9740-F5C0C09B765A}"/>
                </a:ext>
              </a:extLst>
            </p:cNvPr>
            <p:cNvSpPr txBox="1"/>
            <p:nvPr/>
          </p:nvSpPr>
          <p:spPr>
            <a:xfrm>
              <a:off x="324342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4D3D9B0-C67C-44BC-A6FC-893DAD2AF098}"/>
                </a:ext>
              </a:extLst>
            </p:cNvPr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C610379-14A5-417F-8F82-4EFC9F4CC808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1D3A3E3-585C-404C-97B7-43848CFEB333}"/>
                </a:ext>
              </a:extLst>
            </p:cNvPr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4599CA-F695-41DF-AB8F-D32F84351272}"/>
                </a:ext>
              </a:extLst>
            </p:cNvPr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6C91C4-1771-4AC4-8E21-857696CCBF7F}"/>
                </a:ext>
              </a:extLst>
            </p:cNvPr>
            <p:cNvSpPr txBox="1"/>
            <p:nvPr/>
          </p:nvSpPr>
          <p:spPr>
            <a:xfrm>
              <a:off x="5651548" y="2748246"/>
              <a:ext cx="12980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00" dirty="0" err="1">
                  <a:solidFill>
                    <a:schemeClr val="accent4">
                      <a:lumMod val="75000"/>
                    </a:schemeClr>
                  </a:solidFill>
                </a:rPr>
                <a:t>getFilteredPersonList</a:t>
              </a:r>
              <a:r>
                <a:rPr lang="en-US" sz="1000" dirty="0">
                  <a:solidFill>
                    <a:srgbClr val="7030A0"/>
                  </a:solidFill>
                </a:rPr>
                <a:t>()</a:t>
              </a:r>
              <a:endParaRPr lang="en-US" sz="1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89EC4C0-65B6-4D61-B821-337EA0BBE936}"/>
                </a:ext>
              </a:extLst>
            </p:cNvPr>
            <p:cNvSpPr txBox="1"/>
            <p:nvPr/>
          </p:nvSpPr>
          <p:spPr>
            <a:xfrm>
              <a:off x="1885189" y="1106150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(“filter”)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D0AC7B-435E-448C-A16D-3C7653E44608}"/>
                </a:ext>
              </a:extLst>
            </p:cNvPr>
            <p:cNvSpPr txBox="1"/>
            <p:nvPr/>
          </p:nvSpPr>
          <p:spPr>
            <a:xfrm>
              <a:off x="3272755" y="379107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87AE48-8029-40DB-A6B5-336E5B7ACA31}"/>
                </a:ext>
              </a:extLst>
            </p:cNvPr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106" name="Rectangle 62">
              <a:extLst>
                <a:ext uri="{FF2B5EF4-FFF2-40B4-BE49-F238E27FC236}">
                  <a16:creationId xmlns:a16="http://schemas.microsoft.com/office/drawing/2014/main" id="{DF8FD014-043F-4EA5-8946-7EAB7317C31E}"/>
                </a:ext>
              </a:extLst>
            </p:cNvPr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VersionedAddressBook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09C62D-3947-485B-B492-C3545AD2FCE4}"/>
                </a:ext>
              </a:extLst>
            </p:cNvPr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B8F2FAC-3886-44B9-A3E4-45C338B2FC9B}"/>
                </a:ext>
              </a:extLst>
            </p:cNvPr>
            <p:cNvSpPr txBox="1"/>
            <p:nvPr/>
          </p:nvSpPr>
          <p:spPr>
            <a:xfrm>
              <a:off x="2724792" y="1905793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f</a:t>
              </a:r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A20781C4-FC8A-4E58-8232-D2FB6E02A505}"/>
                </a:ext>
              </a:extLst>
            </p:cNvPr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E664657-BA3B-4168-98C6-34441EFFE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56656F0-E1E1-4F03-9B44-05145F2C3FD7}"/>
                </a:ext>
              </a:extLst>
            </p:cNvPr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62BAAC5-F3FD-4C96-9245-5D7EE408EAB3}"/>
                </a:ext>
              </a:extLst>
            </p:cNvPr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ED40614-70C3-41C4-B85B-D681D1865FA6}"/>
                </a:ext>
              </a:extLst>
            </p:cNvPr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C5ABDC0E-A9A1-4B21-8947-B07784E6095A}"/>
                </a:ext>
              </a:extLst>
            </p:cNvPr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f:Filter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8D3AF69-4DD1-425D-9771-4034F5DCC8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D27DC9A-9A7F-4168-854C-0A46479CF06C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1A0664A-B81C-4554-A373-DC588C644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6EBE6E7-7550-4C7E-ACA9-DBDF8CFD31BE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43643A6-0AF4-4686-A7FC-7DF1C9FF3B3E}"/>
                </a:ext>
              </a:extLst>
            </p:cNvPr>
            <p:cNvSpPr txBox="1"/>
            <p:nvPr/>
          </p:nvSpPr>
          <p:spPr>
            <a:xfrm>
              <a:off x="6830883" y="2975344"/>
              <a:ext cx="16833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000" dirty="0" err="1">
                  <a:solidFill>
                    <a:srgbClr val="7030A0"/>
                  </a:solidFill>
                </a:rPr>
                <a:t>updateFilteredPersonList</a:t>
              </a:r>
              <a:r>
                <a:rPr lang="en-US" sz="1000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D8A73F9-A5C9-4193-A18A-10A198BB1D79}"/>
                </a:ext>
              </a:extLst>
            </p:cNvPr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9E2453-A251-4573-A09A-BE597DB87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54BF5B9-677A-42A4-A1C9-CFCA94F37B12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Sarah Taaher Bonna</cp:lastModifiedBy>
  <cp:revision>112</cp:revision>
  <dcterms:created xsi:type="dcterms:W3CDTF">2016-07-22T14:33:02Z</dcterms:created>
  <dcterms:modified xsi:type="dcterms:W3CDTF">2018-10-16T11:40:18Z</dcterms:modified>
</cp:coreProperties>
</file>