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25511125" cy="5486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7" d="100"/>
          <a:sy n="47" d="100"/>
        </p:scale>
        <p:origin x="106" y="110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88891" y="897890"/>
            <a:ext cx="19133344" cy="1910080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88891" y="2881630"/>
            <a:ext cx="19133344" cy="1324610"/>
          </a:xfrm>
        </p:spPr>
        <p:txBody>
          <a:bodyPr/>
          <a:lstStyle>
            <a:lvl1pPr marL="0" indent="0" algn="ctr">
              <a:buNone/>
              <a:defRPr sz="1920"/>
            </a:lvl1pPr>
            <a:lvl2pPr marL="365760" indent="0" algn="ctr">
              <a:buNone/>
              <a:defRPr sz="1600"/>
            </a:lvl2pPr>
            <a:lvl3pPr marL="731520" indent="0" algn="ctr">
              <a:buNone/>
              <a:defRPr sz="1440"/>
            </a:lvl3pPr>
            <a:lvl4pPr marL="1097280" indent="0" algn="ctr">
              <a:buNone/>
              <a:defRPr sz="1280"/>
            </a:lvl4pPr>
            <a:lvl5pPr marL="1463040" indent="0" algn="ctr">
              <a:buNone/>
              <a:defRPr sz="1280"/>
            </a:lvl5pPr>
            <a:lvl6pPr marL="1828800" indent="0" algn="ctr">
              <a:buNone/>
              <a:defRPr sz="1280"/>
            </a:lvl6pPr>
            <a:lvl7pPr marL="2194560" indent="0" algn="ctr">
              <a:buNone/>
              <a:defRPr sz="1280"/>
            </a:lvl7pPr>
            <a:lvl8pPr marL="2560320" indent="0" algn="ctr">
              <a:buNone/>
              <a:defRPr sz="1280"/>
            </a:lvl8pPr>
            <a:lvl9pPr marL="2926080" indent="0" algn="ctr">
              <a:buNone/>
              <a:defRPr sz="12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15601-335B-4E7F-9495-AE3473549C1E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14C07-3131-409F-9F22-E3866087E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20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15601-335B-4E7F-9495-AE3473549C1E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14C07-3131-409F-9F22-E3866087E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661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8256399" y="292100"/>
            <a:ext cx="5500836" cy="46494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53890" y="292100"/>
            <a:ext cx="16183620" cy="464947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15601-335B-4E7F-9495-AE3473549C1E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14C07-3131-409F-9F22-E3866087E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068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15601-335B-4E7F-9495-AE3473549C1E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14C07-3131-409F-9F22-E3866087E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324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0603" y="1367791"/>
            <a:ext cx="22003345" cy="228219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40603" y="3671571"/>
            <a:ext cx="22003345" cy="1200150"/>
          </a:xfrm>
        </p:spPr>
        <p:txBody>
          <a:bodyPr/>
          <a:lstStyle>
            <a:lvl1pPr marL="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1pPr>
            <a:lvl2pPr marL="3657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15601-335B-4E7F-9495-AE3473549C1E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14C07-3131-409F-9F22-E3866087E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125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53890" y="1460500"/>
            <a:ext cx="10842228" cy="34810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15007" y="1460500"/>
            <a:ext cx="10842228" cy="34810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15601-335B-4E7F-9495-AE3473549C1E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14C07-3131-409F-9F22-E3866087E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187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7213" y="292101"/>
            <a:ext cx="22003345" cy="106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7214" y="1344930"/>
            <a:ext cx="10792401" cy="659130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57214" y="2004060"/>
            <a:ext cx="10792401" cy="29476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915007" y="1344930"/>
            <a:ext cx="10845551" cy="659130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915007" y="2004060"/>
            <a:ext cx="10845551" cy="29476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15601-335B-4E7F-9495-AE3473549C1E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14C07-3131-409F-9F22-E3866087E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289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15601-335B-4E7F-9495-AE3473549C1E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14C07-3131-409F-9F22-E3866087E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568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15601-335B-4E7F-9495-AE3473549C1E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14C07-3131-409F-9F22-E3866087E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287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7214" y="365760"/>
            <a:ext cx="8228001" cy="12801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45551" y="789940"/>
            <a:ext cx="12915007" cy="3898900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57214" y="1645920"/>
            <a:ext cx="8228001" cy="3049270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15601-335B-4E7F-9495-AE3473549C1E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14C07-3131-409F-9F22-E3866087E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654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7214" y="365760"/>
            <a:ext cx="8228001" cy="12801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845551" y="789940"/>
            <a:ext cx="12915007" cy="3898900"/>
          </a:xfrm>
        </p:spPr>
        <p:txBody>
          <a:bodyPr anchor="t"/>
          <a:lstStyle>
            <a:lvl1pPr marL="0" indent="0">
              <a:buNone/>
              <a:defRPr sz="2560"/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57214" y="1645920"/>
            <a:ext cx="8228001" cy="3049270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15601-335B-4E7F-9495-AE3473549C1E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14C07-3131-409F-9F22-E3866087E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557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53890" y="292101"/>
            <a:ext cx="22003345" cy="106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3890" y="1460500"/>
            <a:ext cx="22003345" cy="3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53890" y="5085080"/>
            <a:ext cx="5740003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415601-335B-4E7F-9495-AE3473549C1E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450560" y="5085080"/>
            <a:ext cx="8610005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017232" y="5085080"/>
            <a:ext cx="5740003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114C07-3131-409F-9F22-E3866087E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2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C396434E-5123-4BF8-9158-555BD10622A1}"/>
              </a:ext>
            </a:extLst>
          </p:cNvPr>
          <p:cNvSpPr/>
          <p:nvPr/>
        </p:nvSpPr>
        <p:spPr>
          <a:xfrm>
            <a:off x="435385" y="2766379"/>
            <a:ext cx="264175" cy="26417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2500" tIns="51252" rIns="102500" bIns="512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2018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6E2BD14-D322-4489-8C18-D747F8A2308F}"/>
              </a:ext>
            </a:extLst>
          </p:cNvPr>
          <p:cNvCxnSpPr>
            <a:cxnSpLocks/>
          </p:cNvCxnSpPr>
          <p:nvPr/>
        </p:nvCxnSpPr>
        <p:spPr>
          <a:xfrm>
            <a:off x="709889" y="2898462"/>
            <a:ext cx="377198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E647F04-0369-46B5-8221-D73EDB9F48AE}"/>
              </a:ext>
            </a:extLst>
          </p:cNvPr>
          <p:cNvSpPr/>
          <p:nvPr/>
        </p:nvSpPr>
        <p:spPr>
          <a:xfrm>
            <a:off x="1087085" y="2496916"/>
            <a:ext cx="1760297" cy="80309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2500" tIns="51252" rIns="102500" bIns="512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568" dirty="0"/>
              <a:t>User executes Email command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D1BA719-5DD4-4C85-99F9-754EF6A2C410}"/>
              </a:ext>
            </a:extLst>
          </p:cNvPr>
          <p:cNvCxnSpPr>
            <a:cxnSpLocks/>
          </p:cNvCxnSpPr>
          <p:nvPr/>
        </p:nvCxnSpPr>
        <p:spPr>
          <a:xfrm>
            <a:off x="2847380" y="2898462"/>
            <a:ext cx="406697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Diamond 7">
            <a:extLst>
              <a:ext uri="{FF2B5EF4-FFF2-40B4-BE49-F238E27FC236}">
                <a16:creationId xmlns:a16="http://schemas.microsoft.com/office/drawing/2014/main" id="{76ACC0BB-36F9-44B8-967E-475D1639AADB}"/>
              </a:ext>
            </a:extLst>
          </p:cNvPr>
          <p:cNvSpPr/>
          <p:nvPr/>
        </p:nvSpPr>
        <p:spPr>
          <a:xfrm>
            <a:off x="3254079" y="2624563"/>
            <a:ext cx="538917" cy="538917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2500" tIns="51252" rIns="102500" bIns="512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2018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4B6C61D-6E5C-431E-AEDD-662682951131}"/>
              </a:ext>
            </a:extLst>
          </p:cNvPr>
          <p:cNvCxnSpPr>
            <a:cxnSpLocks/>
          </p:cNvCxnSpPr>
          <p:nvPr/>
        </p:nvCxnSpPr>
        <p:spPr>
          <a:xfrm>
            <a:off x="3792995" y="2894017"/>
            <a:ext cx="144219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iamond 9">
            <a:extLst>
              <a:ext uri="{FF2B5EF4-FFF2-40B4-BE49-F238E27FC236}">
                <a16:creationId xmlns:a16="http://schemas.microsoft.com/office/drawing/2014/main" id="{1E661C3F-1B72-4D94-A5DA-5541928D6D0E}"/>
              </a:ext>
            </a:extLst>
          </p:cNvPr>
          <p:cNvSpPr/>
          <p:nvPr/>
        </p:nvSpPr>
        <p:spPr>
          <a:xfrm>
            <a:off x="5190344" y="2610410"/>
            <a:ext cx="538917" cy="538917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2500" tIns="51252" rIns="102500" bIns="512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2018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FB04ED5-13D7-43E5-AF70-1AB579FD49C4}"/>
              </a:ext>
            </a:extLst>
          </p:cNvPr>
          <p:cNvSpPr/>
          <p:nvPr/>
        </p:nvSpPr>
        <p:spPr>
          <a:xfrm>
            <a:off x="4045027" y="1663026"/>
            <a:ext cx="938128" cy="49470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2500" tIns="51252" rIns="102500" bIns="512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500" dirty="0"/>
              <a:t>List/Find/Filter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C73EFBD-51CB-416A-8A58-7BBC13EDDA1A}"/>
              </a:ext>
            </a:extLst>
          </p:cNvPr>
          <p:cNvCxnSpPr>
            <a:cxnSpLocks/>
          </p:cNvCxnSpPr>
          <p:nvPr/>
        </p:nvCxnSpPr>
        <p:spPr>
          <a:xfrm>
            <a:off x="3505200" y="1910372"/>
            <a:ext cx="53982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366A6E9-3DF7-42AF-8EFC-25C186D8F9ED}"/>
              </a:ext>
            </a:extLst>
          </p:cNvPr>
          <p:cNvCxnSpPr>
            <a:cxnSpLocks/>
          </p:cNvCxnSpPr>
          <p:nvPr/>
        </p:nvCxnSpPr>
        <p:spPr>
          <a:xfrm flipV="1">
            <a:off x="3523533" y="1910375"/>
            <a:ext cx="0" cy="74491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25D46B3-1351-4D69-9D3E-AF7240440429}"/>
              </a:ext>
            </a:extLst>
          </p:cNvPr>
          <p:cNvSpPr/>
          <p:nvPr/>
        </p:nvSpPr>
        <p:spPr>
          <a:xfrm>
            <a:off x="6135954" y="2566479"/>
            <a:ext cx="1235088" cy="64704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2500" tIns="51252" rIns="102500" bIns="512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793" dirty="0"/>
              <a:t>Add recipients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1E5CD97-CB18-455D-9DD6-CD3EACBAFAA9}"/>
              </a:ext>
            </a:extLst>
          </p:cNvPr>
          <p:cNvCxnSpPr>
            <a:cxnSpLocks/>
          </p:cNvCxnSpPr>
          <p:nvPr/>
        </p:nvCxnSpPr>
        <p:spPr>
          <a:xfrm>
            <a:off x="5729258" y="2881841"/>
            <a:ext cx="411092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A35110A-1735-4ECF-992C-959976648BAE}"/>
              </a:ext>
            </a:extLst>
          </p:cNvPr>
          <p:cNvCxnSpPr>
            <a:cxnSpLocks/>
          </p:cNvCxnSpPr>
          <p:nvPr/>
        </p:nvCxnSpPr>
        <p:spPr>
          <a:xfrm>
            <a:off x="7371042" y="2894017"/>
            <a:ext cx="411092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8627C57-0D4E-40F5-8CC5-A3D4FCCFCA06}"/>
              </a:ext>
            </a:extLst>
          </p:cNvPr>
          <p:cNvCxnSpPr>
            <a:cxnSpLocks/>
          </p:cNvCxnSpPr>
          <p:nvPr/>
        </p:nvCxnSpPr>
        <p:spPr>
          <a:xfrm>
            <a:off x="5459798" y="1910377"/>
            <a:ext cx="0" cy="7000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F49948B-02AE-4817-BDE9-27102F73AF3D}"/>
              </a:ext>
            </a:extLst>
          </p:cNvPr>
          <p:cNvCxnSpPr>
            <a:cxnSpLocks/>
          </p:cNvCxnSpPr>
          <p:nvPr/>
        </p:nvCxnSpPr>
        <p:spPr>
          <a:xfrm>
            <a:off x="4983155" y="1910372"/>
            <a:ext cx="49816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Diamond 67">
            <a:extLst>
              <a:ext uri="{FF2B5EF4-FFF2-40B4-BE49-F238E27FC236}">
                <a16:creationId xmlns:a16="http://schemas.microsoft.com/office/drawing/2014/main" id="{73064290-12F5-40E4-8AD5-3CE991A29E45}"/>
              </a:ext>
            </a:extLst>
          </p:cNvPr>
          <p:cNvSpPr/>
          <p:nvPr/>
        </p:nvSpPr>
        <p:spPr>
          <a:xfrm>
            <a:off x="7771417" y="2626800"/>
            <a:ext cx="538917" cy="538917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2500" tIns="51252" rIns="102500" bIns="512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2018" dirty="0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F07D9C6C-6334-4F38-83C0-FBCB20DC00B1}"/>
              </a:ext>
            </a:extLst>
          </p:cNvPr>
          <p:cNvCxnSpPr>
            <a:cxnSpLocks/>
          </p:cNvCxnSpPr>
          <p:nvPr/>
        </p:nvCxnSpPr>
        <p:spPr>
          <a:xfrm>
            <a:off x="8314495" y="2898461"/>
            <a:ext cx="411092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A339204E-FC9C-4D80-B0C7-7B4266C873DF}"/>
              </a:ext>
            </a:extLst>
          </p:cNvPr>
          <p:cNvSpPr/>
          <p:nvPr/>
        </p:nvSpPr>
        <p:spPr>
          <a:xfrm>
            <a:off x="8725587" y="2574942"/>
            <a:ext cx="1235088" cy="64704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2500" tIns="51252" rIns="102500" bIns="512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793" dirty="0"/>
              <a:t>Next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0195A29-2C58-4C66-9350-9C44DCBCB682}"/>
              </a:ext>
            </a:extLst>
          </p:cNvPr>
          <p:cNvCxnSpPr>
            <a:cxnSpLocks/>
          </p:cNvCxnSpPr>
          <p:nvPr/>
        </p:nvCxnSpPr>
        <p:spPr>
          <a:xfrm>
            <a:off x="9965072" y="2886284"/>
            <a:ext cx="406697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Diamond 72">
            <a:extLst>
              <a:ext uri="{FF2B5EF4-FFF2-40B4-BE49-F238E27FC236}">
                <a16:creationId xmlns:a16="http://schemas.microsoft.com/office/drawing/2014/main" id="{E2F38D50-DEDF-469E-BF3B-6BAFF610A662}"/>
              </a:ext>
            </a:extLst>
          </p:cNvPr>
          <p:cNvSpPr/>
          <p:nvPr/>
        </p:nvSpPr>
        <p:spPr>
          <a:xfrm>
            <a:off x="10371770" y="2612385"/>
            <a:ext cx="538917" cy="538917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2500" tIns="51252" rIns="102500" bIns="512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2018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4ACC32D9-3949-4A6A-83EB-F6DFC63CAB96}"/>
              </a:ext>
            </a:extLst>
          </p:cNvPr>
          <p:cNvCxnSpPr>
            <a:cxnSpLocks/>
          </p:cNvCxnSpPr>
          <p:nvPr/>
        </p:nvCxnSpPr>
        <p:spPr>
          <a:xfrm>
            <a:off x="10910687" y="2881841"/>
            <a:ext cx="144219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Diamond 74">
            <a:extLst>
              <a:ext uri="{FF2B5EF4-FFF2-40B4-BE49-F238E27FC236}">
                <a16:creationId xmlns:a16="http://schemas.microsoft.com/office/drawing/2014/main" id="{C5E19BAF-7902-4CBD-B93F-5CB5463668F2}"/>
              </a:ext>
            </a:extLst>
          </p:cNvPr>
          <p:cNvSpPr/>
          <p:nvPr/>
        </p:nvSpPr>
        <p:spPr>
          <a:xfrm>
            <a:off x="12308035" y="2598232"/>
            <a:ext cx="538917" cy="538917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2500" tIns="51252" rIns="102500" bIns="512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2018" dirty="0"/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2C5B751D-B838-4AF9-A28A-A4B6435BAC89}"/>
              </a:ext>
            </a:extLst>
          </p:cNvPr>
          <p:cNvSpPr/>
          <p:nvPr/>
        </p:nvSpPr>
        <p:spPr>
          <a:xfrm>
            <a:off x="11162719" y="1650848"/>
            <a:ext cx="938128" cy="49470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2500" tIns="51252" rIns="102500" bIns="512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500" dirty="0"/>
              <a:t>List/Find/Filter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CA2226D-501E-4D5C-BCD1-A926A5C49792}"/>
              </a:ext>
            </a:extLst>
          </p:cNvPr>
          <p:cNvCxnSpPr>
            <a:cxnSpLocks/>
          </p:cNvCxnSpPr>
          <p:nvPr/>
        </p:nvCxnSpPr>
        <p:spPr>
          <a:xfrm>
            <a:off x="10622892" y="1898196"/>
            <a:ext cx="53982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1B697DEA-F6DE-4505-AFEA-7D8AB92E75D9}"/>
              </a:ext>
            </a:extLst>
          </p:cNvPr>
          <p:cNvCxnSpPr>
            <a:cxnSpLocks/>
          </p:cNvCxnSpPr>
          <p:nvPr/>
        </p:nvCxnSpPr>
        <p:spPr>
          <a:xfrm flipV="1">
            <a:off x="10641224" y="1898197"/>
            <a:ext cx="0" cy="74491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E8CD1121-07E0-4BCA-9645-BB7028E84F28}"/>
              </a:ext>
            </a:extLst>
          </p:cNvPr>
          <p:cNvSpPr/>
          <p:nvPr/>
        </p:nvSpPr>
        <p:spPr>
          <a:xfrm>
            <a:off x="13253645" y="2554300"/>
            <a:ext cx="1235088" cy="64704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2500" tIns="51252" rIns="102500" bIns="512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793" dirty="0"/>
              <a:t>Add Contents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EA04E663-3DAE-43DE-B00D-CEF06E0AA9EF}"/>
              </a:ext>
            </a:extLst>
          </p:cNvPr>
          <p:cNvCxnSpPr>
            <a:cxnSpLocks/>
          </p:cNvCxnSpPr>
          <p:nvPr/>
        </p:nvCxnSpPr>
        <p:spPr>
          <a:xfrm>
            <a:off x="12846948" y="2869662"/>
            <a:ext cx="411092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9CC68DC8-0640-4C1E-804F-3C64C6DF934D}"/>
              </a:ext>
            </a:extLst>
          </p:cNvPr>
          <p:cNvCxnSpPr>
            <a:cxnSpLocks/>
          </p:cNvCxnSpPr>
          <p:nvPr/>
        </p:nvCxnSpPr>
        <p:spPr>
          <a:xfrm>
            <a:off x="12577489" y="1898199"/>
            <a:ext cx="0" cy="7000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330F36D0-4FD9-433B-AA99-38A51B302B64}"/>
              </a:ext>
            </a:extLst>
          </p:cNvPr>
          <p:cNvCxnSpPr>
            <a:cxnSpLocks/>
          </p:cNvCxnSpPr>
          <p:nvPr/>
        </p:nvCxnSpPr>
        <p:spPr>
          <a:xfrm>
            <a:off x="12100845" y="1898196"/>
            <a:ext cx="49816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63B8A7B0-8098-45D4-8266-7EBB9F9D5352}"/>
              </a:ext>
            </a:extLst>
          </p:cNvPr>
          <p:cNvCxnSpPr>
            <a:cxnSpLocks/>
          </p:cNvCxnSpPr>
          <p:nvPr/>
        </p:nvCxnSpPr>
        <p:spPr>
          <a:xfrm>
            <a:off x="14494953" y="2873377"/>
            <a:ext cx="411092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Diamond 83">
            <a:extLst>
              <a:ext uri="{FF2B5EF4-FFF2-40B4-BE49-F238E27FC236}">
                <a16:creationId xmlns:a16="http://schemas.microsoft.com/office/drawing/2014/main" id="{407D2090-E12D-4A24-84EE-10EF044A9783}"/>
              </a:ext>
            </a:extLst>
          </p:cNvPr>
          <p:cNvSpPr/>
          <p:nvPr/>
        </p:nvSpPr>
        <p:spPr>
          <a:xfrm>
            <a:off x="14895329" y="2606160"/>
            <a:ext cx="538917" cy="538917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2500" tIns="51252" rIns="102500" bIns="512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2018" dirty="0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82144A5C-0BCE-4C07-8464-300F50E7B2A0}"/>
              </a:ext>
            </a:extLst>
          </p:cNvPr>
          <p:cNvCxnSpPr>
            <a:cxnSpLocks/>
          </p:cNvCxnSpPr>
          <p:nvPr/>
        </p:nvCxnSpPr>
        <p:spPr>
          <a:xfrm>
            <a:off x="15438407" y="2877819"/>
            <a:ext cx="411092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7A2C6600-0BAC-4DCD-9EB6-BB31C3238070}"/>
              </a:ext>
            </a:extLst>
          </p:cNvPr>
          <p:cNvSpPr/>
          <p:nvPr/>
        </p:nvSpPr>
        <p:spPr>
          <a:xfrm>
            <a:off x="15849499" y="2554300"/>
            <a:ext cx="1235088" cy="64704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2500" tIns="51252" rIns="102500" bIns="512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793" dirty="0"/>
              <a:t>Next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EC9E30CF-9D71-4C3E-9B3A-B29BEC8FAF65}"/>
              </a:ext>
            </a:extLst>
          </p:cNvPr>
          <p:cNvCxnSpPr>
            <a:cxnSpLocks/>
          </p:cNvCxnSpPr>
          <p:nvPr/>
        </p:nvCxnSpPr>
        <p:spPr>
          <a:xfrm>
            <a:off x="17088982" y="2906926"/>
            <a:ext cx="406697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Diamond 87">
            <a:extLst>
              <a:ext uri="{FF2B5EF4-FFF2-40B4-BE49-F238E27FC236}">
                <a16:creationId xmlns:a16="http://schemas.microsoft.com/office/drawing/2014/main" id="{E00D1822-5862-4CCA-9DF3-304C33545C92}"/>
              </a:ext>
            </a:extLst>
          </p:cNvPr>
          <p:cNvSpPr/>
          <p:nvPr/>
        </p:nvSpPr>
        <p:spPr>
          <a:xfrm>
            <a:off x="17495680" y="2633027"/>
            <a:ext cx="538917" cy="538917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2500" tIns="51252" rIns="102500" bIns="512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2018"/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1D9684F0-E372-402D-BE0A-98136FAD7F3D}"/>
              </a:ext>
            </a:extLst>
          </p:cNvPr>
          <p:cNvCxnSpPr>
            <a:cxnSpLocks/>
          </p:cNvCxnSpPr>
          <p:nvPr/>
        </p:nvCxnSpPr>
        <p:spPr>
          <a:xfrm>
            <a:off x="18034597" y="2902481"/>
            <a:ext cx="144219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Diamond 89">
            <a:extLst>
              <a:ext uri="{FF2B5EF4-FFF2-40B4-BE49-F238E27FC236}">
                <a16:creationId xmlns:a16="http://schemas.microsoft.com/office/drawing/2014/main" id="{2AD2863C-5A53-4A17-A051-08C2CC2520A7}"/>
              </a:ext>
            </a:extLst>
          </p:cNvPr>
          <p:cNvSpPr/>
          <p:nvPr/>
        </p:nvSpPr>
        <p:spPr>
          <a:xfrm>
            <a:off x="19431945" y="2618873"/>
            <a:ext cx="538917" cy="538917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2500" tIns="51252" rIns="102500" bIns="512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2018" dirty="0"/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20A4EF8D-791F-4E14-87E3-6E6C17EB6D91}"/>
              </a:ext>
            </a:extLst>
          </p:cNvPr>
          <p:cNvSpPr/>
          <p:nvPr/>
        </p:nvSpPr>
        <p:spPr>
          <a:xfrm>
            <a:off x="18286629" y="1671489"/>
            <a:ext cx="938128" cy="49470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2500" tIns="51252" rIns="102500" bIns="512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500" dirty="0"/>
              <a:t>Preview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0C33DBA0-54ED-4346-BE33-B910BAB57345}"/>
              </a:ext>
            </a:extLst>
          </p:cNvPr>
          <p:cNvCxnSpPr>
            <a:cxnSpLocks/>
          </p:cNvCxnSpPr>
          <p:nvPr/>
        </p:nvCxnSpPr>
        <p:spPr>
          <a:xfrm>
            <a:off x="17746802" y="1918836"/>
            <a:ext cx="53982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60D82AD0-6E00-435F-AF00-7036CE5FC145}"/>
              </a:ext>
            </a:extLst>
          </p:cNvPr>
          <p:cNvCxnSpPr>
            <a:cxnSpLocks/>
          </p:cNvCxnSpPr>
          <p:nvPr/>
        </p:nvCxnSpPr>
        <p:spPr>
          <a:xfrm flipV="1">
            <a:off x="17765134" y="1918837"/>
            <a:ext cx="0" cy="74491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2E06E75B-D8D3-4B55-B018-45CA493DEF2F}"/>
              </a:ext>
            </a:extLst>
          </p:cNvPr>
          <p:cNvSpPr/>
          <p:nvPr/>
        </p:nvSpPr>
        <p:spPr>
          <a:xfrm>
            <a:off x="20377555" y="2574942"/>
            <a:ext cx="1235088" cy="64704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2500" tIns="51252" rIns="102500" bIns="512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793" dirty="0"/>
              <a:t>Send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46E04714-B836-4DFE-83C0-059B5E7C5E85}"/>
              </a:ext>
            </a:extLst>
          </p:cNvPr>
          <p:cNvCxnSpPr>
            <a:cxnSpLocks/>
          </p:cNvCxnSpPr>
          <p:nvPr/>
        </p:nvCxnSpPr>
        <p:spPr>
          <a:xfrm>
            <a:off x="19970860" y="2890304"/>
            <a:ext cx="411092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E7A4FCCC-5239-471F-9779-8901CF2542EA}"/>
              </a:ext>
            </a:extLst>
          </p:cNvPr>
          <p:cNvCxnSpPr>
            <a:cxnSpLocks/>
          </p:cNvCxnSpPr>
          <p:nvPr/>
        </p:nvCxnSpPr>
        <p:spPr>
          <a:xfrm>
            <a:off x="19701399" y="1918840"/>
            <a:ext cx="0" cy="7000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4059AEDC-08FB-49B3-B31B-C5D2284B1370}"/>
              </a:ext>
            </a:extLst>
          </p:cNvPr>
          <p:cNvCxnSpPr>
            <a:cxnSpLocks/>
          </p:cNvCxnSpPr>
          <p:nvPr/>
        </p:nvCxnSpPr>
        <p:spPr>
          <a:xfrm>
            <a:off x="19224757" y="1918836"/>
            <a:ext cx="49816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6A33C502-1DB8-42F3-BA72-AE765D87696E}"/>
              </a:ext>
            </a:extLst>
          </p:cNvPr>
          <p:cNvCxnSpPr>
            <a:cxnSpLocks/>
          </p:cNvCxnSpPr>
          <p:nvPr/>
        </p:nvCxnSpPr>
        <p:spPr>
          <a:xfrm>
            <a:off x="21618863" y="2894017"/>
            <a:ext cx="411092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Diamond 98">
            <a:extLst>
              <a:ext uri="{FF2B5EF4-FFF2-40B4-BE49-F238E27FC236}">
                <a16:creationId xmlns:a16="http://schemas.microsoft.com/office/drawing/2014/main" id="{AAF81DDA-3D5D-40A4-80F7-8448435F4B59}"/>
              </a:ext>
            </a:extLst>
          </p:cNvPr>
          <p:cNvSpPr/>
          <p:nvPr/>
        </p:nvSpPr>
        <p:spPr>
          <a:xfrm>
            <a:off x="22019240" y="2626800"/>
            <a:ext cx="538917" cy="538917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2500" tIns="51252" rIns="102500" bIns="512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2018" dirty="0"/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9E7ABDD2-B779-45A6-9A2D-BD6C025BD245}"/>
              </a:ext>
            </a:extLst>
          </p:cNvPr>
          <p:cNvCxnSpPr>
            <a:cxnSpLocks/>
          </p:cNvCxnSpPr>
          <p:nvPr/>
        </p:nvCxnSpPr>
        <p:spPr>
          <a:xfrm>
            <a:off x="22562317" y="2898461"/>
            <a:ext cx="411092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34805F41-22D1-4EF8-AB8F-81976C5A707B}"/>
              </a:ext>
            </a:extLst>
          </p:cNvPr>
          <p:cNvGrpSpPr/>
          <p:nvPr/>
        </p:nvGrpSpPr>
        <p:grpSpPr>
          <a:xfrm>
            <a:off x="24619199" y="2752422"/>
            <a:ext cx="319158" cy="299538"/>
            <a:chOff x="8040730" y="5082186"/>
            <a:chExt cx="235669" cy="235669"/>
          </a:xfrm>
        </p:grpSpPr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4A6803C7-5149-4315-A9E2-441501E3D44E}"/>
                </a:ext>
              </a:extLst>
            </p:cNvPr>
            <p:cNvSpPr/>
            <p:nvPr/>
          </p:nvSpPr>
          <p:spPr>
            <a:xfrm>
              <a:off x="8040730" y="5082186"/>
              <a:ext cx="235669" cy="235669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205740" tIns="102872" rIns="205740" bIns="1028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4052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52ED0F20-1C9D-40F4-853B-E3A159E13AF7}"/>
                </a:ext>
              </a:extLst>
            </p:cNvPr>
            <p:cNvSpPr/>
            <p:nvPr/>
          </p:nvSpPr>
          <p:spPr>
            <a:xfrm>
              <a:off x="8088348" y="5134633"/>
              <a:ext cx="136201" cy="13620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205740" tIns="102872" rIns="205740" bIns="1028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4052"/>
            </a:p>
          </p:txBody>
        </p:sp>
      </p:grpSp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id="{7A2C3698-607D-4A40-A9F8-1A7BAFF7D7BB}"/>
              </a:ext>
            </a:extLst>
          </p:cNvPr>
          <p:cNvSpPr/>
          <p:nvPr/>
        </p:nvSpPr>
        <p:spPr>
          <a:xfrm>
            <a:off x="22973409" y="2566802"/>
            <a:ext cx="1235088" cy="64671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205740" tIns="102872" rIns="205740" bIns="1028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400" dirty="0"/>
              <a:t>Exit email command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754BB22D-D8C1-4E2D-BB3A-03DAD5E54503}"/>
              </a:ext>
            </a:extLst>
          </p:cNvPr>
          <p:cNvCxnSpPr>
            <a:cxnSpLocks/>
          </p:cNvCxnSpPr>
          <p:nvPr/>
        </p:nvCxnSpPr>
        <p:spPr>
          <a:xfrm>
            <a:off x="24208107" y="2894017"/>
            <a:ext cx="411092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D3980046-1DEC-452B-8ABA-5D9964509B0D}"/>
              </a:ext>
            </a:extLst>
          </p:cNvPr>
          <p:cNvCxnSpPr>
            <a:cxnSpLocks/>
          </p:cNvCxnSpPr>
          <p:nvPr/>
        </p:nvCxnSpPr>
        <p:spPr>
          <a:xfrm flipH="1">
            <a:off x="8026311" y="1263246"/>
            <a:ext cx="713847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4B9EE677-C6B5-4B08-888B-981F9337EF36}"/>
              </a:ext>
            </a:extLst>
          </p:cNvPr>
          <p:cNvCxnSpPr>
            <a:cxnSpLocks/>
          </p:cNvCxnSpPr>
          <p:nvPr/>
        </p:nvCxnSpPr>
        <p:spPr>
          <a:xfrm>
            <a:off x="10509959" y="1262560"/>
            <a:ext cx="0" cy="151079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754500AC-2475-4D75-9ECF-F2A21713B1B0}"/>
              </a:ext>
            </a:extLst>
          </p:cNvPr>
          <p:cNvCxnSpPr>
            <a:cxnSpLocks/>
          </p:cNvCxnSpPr>
          <p:nvPr/>
        </p:nvCxnSpPr>
        <p:spPr>
          <a:xfrm>
            <a:off x="12706576" y="1262560"/>
            <a:ext cx="0" cy="148986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439FB9AE-6CF9-4A29-B9D5-F4621C3D9CA3}"/>
              </a:ext>
            </a:extLst>
          </p:cNvPr>
          <p:cNvCxnSpPr>
            <a:cxnSpLocks/>
          </p:cNvCxnSpPr>
          <p:nvPr/>
        </p:nvCxnSpPr>
        <p:spPr>
          <a:xfrm>
            <a:off x="15164783" y="1248563"/>
            <a:ext cx="0" cy="135759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E8562A68-4060-4554-9DAC-5D1CD3D8204B}"/>
              </a:ext>
            </a:extLst>
          </p:cNvPr>
          <p:cNvCxnSpPr>
            <a:cxnSpLocks/>
          </p:cNvCxnSpPr>
          <p:nvPr/>
        </p:nvCxnSpPr>
        <p:spPr>
          <a:xfrm flipH="1">
            <a:off x="15297695" y="1262557"/>
            <a:ext cx="455084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37CD67A-3262-4CBF-8B02-3C456EA612CF}"/>
              </a:ext>
            </a:extLst>
          </p:cNvPr>
          <p:cNvCxnSpPr>
            <a:cxnSpLocks/>
          </p:cNvCxnSpPr>
          <p:nvPr/>
        </p:nvCxnSpPr>
        <p:spPr>
          <a:xfrm>
            <a:off x="8026312" y="1248559"/>
            <a:ext cx="11982" cy="13927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FD18B858-241E-4094-89C7-E41145683F27}"/>
              </a:ext>
            </a:extLst>
          </p:cNvPr>
          <p:cNvCxnSpPr>
            <a:cxnSpLocks/>
          </p:cNvCxnSpPr>
          <p:nvPr/>
        </p:nvCxnSpPr>
        <p:spPr>
          <a:xfrm>
            <a:off x="15319831" y="1262562"/>
            <a:ext cx="0" cy="15038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DDFE116D-F419-4FE6-ADC4-242590356980}"/>
              </a:ext>
            </a:extLst>
          </p:cNvPr>
          <p:cNvCxnSpPr>
            <a:cxnSpLocks/>
          </p:cNvCxnSpPr>
          <p:nvPr/>
        </p:nvCxnSpPr>
        <p:spPr>
          <a:xfrm>
            <a:off x="17633663" y="1262560"/>
            <a:ext cx="0" cy="150757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CD28D62F-3666-46AA-AE82-EECD0EEE6ADE}"/>
              </a:ext>
            </a:extLst>
          </p:cNvPr>
          <p:cNvCxnSpPr>
            <a:cxnSpLocks/>
          </p:cNvCxnSpPr>
          <p:nvPr/>
        </p:nvCxnSpPr>
        <p:spPr>
          <a:xfrm>
            <a:off x="19848543" y="1253705"/>
            <a:ext cx="0" cy="150757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1B4E7C37-F250-4B40-9628-94C4AD341AE1}"/>
              </a:ext>
            </a:extLst>
          </p:cNvPr>
          <p:cNvCxnSpPr>
            <a:cxnSpLocks/>
          </p:cNvCxnSpPr>
          <p:nvPr/>
        </p:nvCxnSpPr>
        <p:spPr>
          <a:xfrm flipH="1">
            <a:off x="3523537" y="4494126"/>
            <a:ext cx="1877189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F0663F2E-A282-4D8A-8E5E-C66BC316BE12}"/>
              </a:ext>
            </a:extLst>
          </p:cNvPr>
          <p:cNvCxnSpPr>
            <a:cxnSpLocks/>
          </p:cNvCxnSpPr>
          <p:nvPr/>
        </p:nvCxnSpPr>
        <p:spPr>
          <a:xfrm flipV="1">
            <a:off x="22287034" y="3133546"/>
            <a:ext cx="5990" cy="13605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6CE5C8A0-D80E-4F3F-8D34-BC6A8E2BADEB}"/>
              </a:ext>
            </a:extLst>
          </p:cNvPr>
          <p:cNvCxnSpPr>
            <a:cxnSpLocks/>
          </p:cNvCxnSpPr>
          <p:nvPr/>
        </p:nvCxnSpPr>
        <p:spPr>
          <a:xfrm>
            <a:off x="3523533" y="3133546"/>
            <a:ext cx="4230" cy="136058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633C5CB2-3172-49CE-A3AF-0CCA08348FCD}"/>
              </a:ext>
            </a:extLst>
          </p:cNvPr>
          <p:cNvCxnSpPr>
            <a:cxnSpLocks/>
          </p:cNvCxnSpPr>
          <p:nvPr/>
        </p:nvCxnSpPr>
        <p:spPr>
          <a:xfrm flipH="1">
            <a:off x="5459345" y="3151433"/>
            <a:ext cx="2217" cy="133633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5CD38C00-7AFF-40F3-9359-9256F3829E29}"/>
              </a:ext>
            </a:extLst>
          </p:cNvPr>
          <p:cNvCxnSpPr>
            <a:cxnSpLocks/>
          </p:cNvCxnSpPr>
          <p:nvPr/>
        </p:nvCxnSpPr>
        <p:spPr>
          <a:xfrm flipH="1">
            <a:off x="8038657" y="3157790"/>
            <a:ext cx="2217" cy="133633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080C4996-D266-495F-8B80-14B11E297A34}"/>
              </a:ext>
            </a:extLst>
          </p:cNvPr>
          <p:cNvCxnSpPr>
            <a:cxnSpLocks/>
          </p:cNvCxnSpPr>
          <p:nvPr/>
        </p:nvCxnSpPr>
        <p:spPr>
          <a:xfrm flipH="1">
            <a:off x="10638830" y="3145668"/>
            <a:ext cx="2217" cy="133633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F935B37C-8932-41D0-BE82-4972CC33C4E4}"/>
              </a:ext>
            </a:extLst>
          </p:cNvPr>
          <p:cNvCxnSpPr>
            <a:cxnSpLocks/>
          </p:cNvCxnSpPr>
          <p:nvPr/>
        </p:nvCxnSpPr>
        <p:spPr>
          <a:xfrm flipH="1">
            <a:off x="12569939" y="3131458"/>
            <a:ext cx="2217" cy="133633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AF4C046A-DDEE-493F-8190-B555CF3D2D70}"/>
              </a:ext>
            </a:extLst>
          </p:cNvPr>
          <p:cNvCxnSpPr>
            <a:cxnSpLocks/>
          </p:cNvCxnSpPr>
          <p:nvPr/>
        </p:nvCxnSpPr>
        <p:spPr>
          <a:xfrm flipH="1">
            <a:off x="15168007" y="3131458"/>
            <a:ext cx="2217" cy="133633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0A238912-0880-4473-B9B3-D63849FA44FF}"/>
              </a:ext>
            </a:extLst>
          </p:cNvPr>
          <p:cNvCxnSpPr>
            <a:cxnSpLocks/>
          </p:cNvCxnSpPr>
          <p:nvPr/>
        </p:nvCxnSpPr>
        <p:spPr>
          <a:xfrm flipH="1">
            <a:off x="17756817" y="3178102"/>
            <a:ext cx="2217" cy="133633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0D7447E9-59B3-47A8-A5B4-270DC255DE47}"/>
              </a:ext>
            </a:extLst>
          </p:cNvPr>
          <p:cNvCxnSpPr>
            <a:cxnSpLocks/>
          </p:cNvCxnSpPr>
          <p:nvPr/>
        </p:nvCxnSpPr>
        <p:spPr>
          <a:xfrm flipH="1">
            <a:off x="19700292" y="3166765"/>
            <a:ext cx="2217" cy="133633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C0E269CD-80AC-4F47-8480-7ECA7511EB68}"/>
              </a:ext>
            </a:extLst>
          </p:cNvPr>
          <p:cNvSpPr txBox="1"/>
          <p:nvPr/>
        </p:nvSpPr>
        <p:spPr>
          <a:xfrm>
            <a:off x="8026309" y="244375"/>
            <a:ext cx="118222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[user executes the back command]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5F9EEF10-D566-4E77-809F-608E74DDA3C9}"/>
              </a:ext>
            </a:extLst>
          </p:cNvPr>
          <p:cNvSpPr txBox="1"/>
          <p:nvPr/>
        </p:nvSpPr>
        <p:spPr>
          <a:xfrm>
            <a:off x="3496803" y="4516259"/>
            <a:ext cx="187902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[user executes the cancel command]</a:t>
            </a:r>
          </a:p>
        </p:txBody>
      </p:sp>
    </p:spTree>
    <p:extLst>
      <p:ext uri="{BB962C8B-B14F-4D97-AF65-F5344CB8AC3E}">
        <p14:creationId xmlns:p14="http://schemas.microsoft.com/office/powerpoint/2010/main" val="3382297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</TotalTime>
  <Words>39</Words>
  <Application>Microsoft Office PowerPoint</Application>
  <PresentationFormat>Custom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Ong Ming En</dc:creator>
  <cp:lastModifiedBy>Andrew Ong Ming En</cp:lastModifiedBy>
  <cp:revision>3</cp:revision>
  <dcterms:created xsi:type="dcterms:W3CDTF">2018-11-09T06:13:40Z</dcterms:created>
  <dcterms:modified xsi:type="dcterms:W3CDTF">2018-11-09T06:38:36Z</dcterms:modified>
</cp:coreProperties>
</file>