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64995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sz="1800" u="sng" dirty="0"/>
                        <a:t>rb0:RecruitBook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deletec5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07313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sz="1800" u="sng" dirty="0"/>
                        <a:t>rb1:RecruitBook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829050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sz="1800" u="sng" dirty="0"/>
                        <a:t>rb0:RecruitBook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Seah Xi Qi Nicholas</cp:lastModifiedBy>
  <cp:revision>27</cp:revision>
  <dcterms:created xsi:type="dcterms:W3CDTF">2017-07-27T00:35:51Z</dcterms:created>
  <dcterms:modified xsi:type="dcterms:W3CDTF">2018-11-12T01:14:44Z</dcterms:modified>
</cp:coreProperties>
</file>