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502" y="3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510089" y="13425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:Recruit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582793" y="161062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execute(“undo”)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651548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undo</a:t>
            </a:r>
            <a:r>
              <a:rPr lang="en-US" sz="1200" dirty="0" err="1">
                <a:solidFill>
                  <a:srgbClr val="7030A0"/>
                </a:solidFill>
              </a:rPr>
              <a:t>RecruitBook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(“undo”)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VersionedRecruitBook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2074" y="3182839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523515" y="2975344"/>
            <a:ext cx="1372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u:Undo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998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5C6184-7378-4E89-A338-72B1E5056F4F}"/>
              </a:ext>
            </a:extLst>
          </p:cNvPr>
          <p:cNvSpPr txBox="1"/>
          <p:nvPr/>
        </p:nvSpPr>
        <p:spPr>
          <a:xfrm>
            <a:off x="8769530" y="3267337"/>
            <a:ext cx="235567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resetData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ReadOnlyCandidateBook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ReadOnlyCompanyBook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79044" y="290284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960284" y="2956356"/>
            <a:ext cx="140010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undoRecruitBook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H="1">
            <a:off x="8527578" y="3220579"/>
            <a:ext cx="156923" cy="76200"/>
          </a:xfrm>
          <a:prstGeom prst="curvedConnector4">
            <a:avLst>
              <a:gd name="adj1" fmla="val -145677"/>
              <a:gd name="adj2" fmla="val 40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675919" y="3733799"/>
            <a:ext cx="141068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38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Seah Xi Qi Nicholas</cp:lastModifiedBy>
  <cp:revision>110</cp:revision>
  <dcterms:created xsi:type="dcterms:W3CDTF">2016-07-22T14:33:02Z</dcterms:created>
  <dcterms:modified xsi:type="dcterms:W3CDTF">2018-11-12T02:25:08Z</dcterms:modified>
</cp:coreProperties>
</file>