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-129148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06521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34126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User executes </a:t>
            </a:r>
            <a:r>
              <a:rPr lang="en-SG" sz="1400" dirty="0" err="1"/>
              <a:t>deleteShortlist</a:t>
            </a:r>
            <a:r>
              <a:rPr lang="en-SG" sz="1400" dirty="0"/>
              <a:t>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1904481" y="3312830"/>
            <a:ext cx="279758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085070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3328535" y="3793595"/>
            <a:ext cx="378464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[cancel command entered by user]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2984986" y="547709"/>
            <a:ext cx="1185841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Select a company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184239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18" idx="3"/>
            <a:endCxn id="68" idx="2"/>
          </p:cNvCxnSpPr>
          <p:nvPr/>
        </p:nvCxnSpPr>
        <p:spPr>
          <a:xfrm>
            <a:off x="11319110" y="3312830"/>
            <a:ext cx="240383" cy="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559493" y="3196047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1586742" y="1674203"/>
            <a:ext cx="2236125" cy="560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5873562" y="104272"/>
            <a:ext cx="2950" cy="6900831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DF8AF5-2A5B-4669-B76A-ADEE832F504C}"/>
              </a:ext>
            </a:extLst>
          </p:cNvPr>
          <p:cNvSpPr/>
          <p:nvPr/>
        </p:nvSpPr>
        <p:spPr>
          <a:xfrm>
            <a:off x="9748755" y="29546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Exits </a:t>
            </a:r>
            <a:r>
              <a:rPr lang="en-SG" sz="1600" dirty="0" err="1"/>
              <a:t>deleteShortlist</a:t>
            </a:r>
            <a:r>
              <a:rPr lang="en-SG" sz="1600" dirty="0"/>
              <a:t> process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074F8B-31E8-4137-8634-4BC613487E1D}"/>
              </a:ext>
            </a:extLst>
          </p:cNvPr>
          <p:cNvCxnSpPr>
            <a:cxnSpLocks/>
            <a:stCxn id="46" idx="3"/>
            <a:endCxn id="18" idx="1"/>
          </p:cNvCxnSpPr>
          <p:nvPr/>
        </p:nvCxnSpPr>
        <p:spPr>
          <a:xfrm flipV="1">
            <a:off x="9565836" y="3312830"/>
            <a:ext cx="182919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FD3902-5E2D-4A7C-A74A-9D673B4DF6F3}"/>
              </a:ext>
            </a:extLst>
          </p:cNvPr>
          <p:cNvSpPr/>
          <p:nvPr/>
        </p:nvSpPr>
        <p:spPr>
          <a:xfrm>
            <a:off x="5275736" y="556246"/>
            <a:ext cx="1185841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Select a job offer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1ACB656-5F26-4B80-83DC-BAC3FF0C01B9}"/>
              </a:ext>
            </a:extLst>
          </p:cNvPr>
          <p:cNvSpPr/>
          <p:nvPr/>
        </p:nvSpPr>
        <p:spPr>
          <a:xfrm>
            <a:off x="7411984" y="547709"/>
            <a:ext cx="1185841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Delete a candidate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630A5F-4814-4D0F-AAD1-C5BB8B77E74F}"/>
              </a:ext>
            </a:extLst>
          </p:cNvPr>
          <p:cNvSpPr/>
          <p:nvPr/>
        </p:nvSpPr>
        <p:spPr>
          <a:xfrm>
            <a:off x="2899322" y="2360872"/>
            <a:ext cx="1546500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Find/Filter/Sort companies</a:t>
            </a:r>
          </a:p>
        </p:txBody>
      </p: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04A33363-B33F-49E1-BC43-8CE996C38CB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665005" y="2649485"/>
            <a:ext cx="234317" cy="663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2230B11A-F3F8-46EA-BB39-026F68ACCCAD}"/>
              </a:ext>
            </a:extLst>
          </p:cNvPr>
          <p:cNvSpPr/>
          <p:nvPr/>
        </p:nvSpPr>
        <p:spPr>
          <a:xfrm>
            <a:off x="3432189" y="161899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99D6E86-4E0C-4E78-AD2D-754A99F3F3E7}"/>
              </a:ext>
            </a:extLst>
          </p:cNvPr>
          <p:cNvCxnSpPr>
            <a:cxnSpLocks/>
            <a:stCxn id="59" idx="0"/>
            <a:endCxn id="104" idx="2"/>
          </p:cNvCxnSpPr>
          <p:nvPr/>
        </p:nvCxnSpPr>
        <p:spPr>
          <a:xfrm flipV="1">
            <a:off x="3672572" y="2099764"/>
            <a:ext cx="0" cy="2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73">
            <a:extLst>
              <a:ext uri="{FF2B5EF4-FFF2-40B4-BE49-F238E27FC236}">
                <a16:creationId xmlns:a16="http://schemas.microsoft.com/office/drawing/2014/main" id="{95601914-ED99-4701-813A-EF24E0BB507E}"/>
              </a:ext>
            </a:extLst>
          </p:cNvPr>
          <p:cNvCxnSpPr>
            <a:cxnSpLocks/>
            <a:stCxn id="104" idx="0"/>
            <a:endCxn id="51" idx="2"/>
          </p:cNvCxnSpPr>
          <p:nvPr/>
        </p:nvCxnSpPr>
        <p:spPr>
          <a:xfrm rot="16200000" flipV="1">
            <a:off x="3378208" y="1324633"/>
            <a:ext cx="494064" cy="94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73">
            <a:extLst>
              <a:ext uri="{FF2B5EF4-FFF2-40B4-BE49-F238E27FC236}">
                <a16:creationId xmlns:a16="http://schemas.microsoft.com/office/drawing/2014/main" id="{54B7B4DE-D3A5-4016-A184-B17E7534BE28}"/>
              </a:ext>
            </a:extLst>
          </p:cNvPr>
          <p:cNvCxnSpPr>
            <a:cxnSpLocks/>
            <a:stCxn id="104" idx="3"/>
            <a:endCxn id="46" idx="2"/>
          </p:cNvCxnSpPr>
          <p:nvPr/>
        </p:nvCxnSpPr>
        <p:spPr>
          <a:xfrm>
            <a:off x="3912955" y="1859381"/>
            <a:ext cx="5412498" cy="1696782"/>
          </a:xfrm>
          <a:prstGeom prst="bentConnector4">
            <a:avLst>
              <a:gd name="adj1" fmla="val 11204"/>
              <a:gd name="adj2" fmla="val 1134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B9826F1-B19F-4AEC-877F-5FF4FF06486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70827" y="836322"/>
            <a:ext cx="154502" cy="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E1DC724-0B99-47EE-91D4-6D0D17692FEF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461577" y="844859"/>
            <a:ext cx="240384" cy="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ED4A032F-15DE-4990-B6D3-98014D3682DE}"/>
              </a:ext>
            </a:extLst>
          </p:cNvPr>
          <p:cNvSpPr/>
          <p:nvPr/>
        </p:nvSpPr>
        <p:spPr>
          <a:xfrm>
            <a:off x="4314204" y="60447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B3697AE-3CFF-409C-AB08-905811A6BE39}"/>
              </a:ext>
            </a:extLst>
          </p:cNvPr>
          <p:cNvSpPr/>
          <p:nvPr/>
        </p:nvSpPr>
        <p:spPr>
          <a:xfrm>
            <a:off x="4986568" y="2339005"/>
            <a:ext cx="1546500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Sort job offers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1A389D-2D43-4354-827A-21F74B101984}"/>
              </a:ext>
            </a:extLst>
          </p:cNvPr>
          <p:cNvCxnSpPr>
            <a:cxnSpLocks/>
            <a:stCxn id="60" idx="3"/>
            <a:endCxn id="37" idx="1"/>
          </p:cNvCxnSpPr>
          <p:nvPr/>
        </p:nvCxnSpPr>
        <p:spPr>
          <a:xfrm>
            <a:off x="4794970" y="844858"/>
            <a:ext cx="480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73">
            <a:extLst>
              <a:ext uri="{FF2B5EF4-FFF2-40B4-BE49-F238E27FC236}">
                <a16:creationId xmlns:a16="http://schemas.microsoft.com/office/drawing/2014/main" id="{42C6AD82-8F8B-402B-8A12-12AFB81C7888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 rot="16200000" flipH="1">
            <a:off x="4530320" y="1109507"/>
            <a:ext cx="1253764" cy="1205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51B1CB24-C8B7-40AE-9F13-FF35A23FBE5B}"/>
              </a:ext>
            </a:extLst>
          </p:cNvPr>
          <p:cNvSpPr/>
          <p:nvPr/>
        </p:nvSpPr>
        <p:spPr>
          <a:xfrm>
            <a:off x="6872801" y="23902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DE497D-E00D-4194-893D-DC299049B3C5}"/>
              </a:ext>
            </a:extLst>
          </p:cNvPr>
          <p:cNvCxnSpPr>
            <a:cxnSpLocks/>
            <a:stCxn id="64" idx="3"/>
            <a:endCxn id="97" idx="1"/>
          </p:cNvCxnSpPr>
          <p:nvPr/>
        </p:nvCxnSpPr>
        <p:spPr>
          <a:xfrm>
            <a:off x="6533068" y="2627618"/>
            <a:ext cx="339733" cy="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73">
            <a:extLst>
              <a:ext uri="{FF2B5EF4-FFF2-40B4-BE49-F238E27FC236}">
                <a16:creationId xmlns:a16="http://schemas.microsoft.com/office/drawing/2014/main" id="{DBD16E53-B08A-47C0-99F4-2BEA0E795B18}"/>
              </a:ext>
            </a:extLst>
          </p:cNvPr>
          <p:cNvCxnSpPr>
            <a:cxnSpLocks/>
            <a:stCxn id="97" idx="0"/>
            <a:endCxn id="37" idx="2"/>
          </p:cNvCxnSpPr>
          <p:nvPr/>
        </p:nvCxnSpPr>
        <p:spPr>
          <a:xfrm rot="16200000" flipV="1">
            <a:off x="5862533" y="1139595"/>
            <a:ext cx="1256776" cy="1244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73">
            <a:extLst>
              <a:ext uri="{FF2B5EF4-FFF2-40B4-BE49-F238E27FC236}">
                <a16:creationId xmlns:a16="http://schemas.microsoft.com/office/drawing/2014/main" id="{99DA1D6A-E3DB-4974-BE45-FCD365D09747}"/>
              </a:ext>
            </a:extLst>
          </p:cNvPr>
          <p:cNvCxnSpPr>
            <a:cxnSpLocks/>
            <a:stCxn id="97" idx="2"/>
            <a:endCxn id="46" idx="2"/>
          </p:cNvCxnSpPr>
          <p:nvPr/>
        </p:nvCxnSpPr>
        <p:spPr>
          <a:xfrm rot="16200000" flipH="1">
            <a:off x="7876743" y="2107453"/>
            <a:ext cx="685150" cy="2212269"/>
          </a:xfrm>
          <a:prstGeom prst="bentConnector3">
            <a:avLst>
              <a:gd name="adj1" fmla="val 1333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73">
            <a:extLst>
              <a:ext uri="{FF2B5EF4-FFF2-40B4-BE49-F238E27FC236}">
                <a16:creationId xmlns:a16="http://schemas.microsoft.com/office/drawing/2014/main" id="{DBC1AD74-AB54-4ABF-93E3-64E6B1655059}"/>
              </a:ext>
            </a:extLst>
          </p:cNvPr>
          <p:cNvCxnSpPr>
            <a:cxnSpLocks/>
            <a:stCxn id="60" idx="0"/>
            <a:endCxn id="46" idx="0"/>
          </p:cNvCxnSpPr>
          <p:nvPr/>
        </p:nvCxnSpPr>
        <p:spPr>
          <a:xfrm rot="16200000" flipH="1">
            <a:off x="5704559" y="-545497"/>
            <a:ext cx="2470922" cy="4770866"/>
          </a:xfrm>
          <a:prstGeom prst="bentConnector3">
            <a:avLst>
              <a:gd name="adj1" fmla="val -16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D1CCEB-ED03-4B31-A91F-CF8B96B5AB24}"/>
              </a:ext>
            </a:extLst>
          </p:cNvPr>
          <p:cNvSpPr txBox="1"/>
          <p:nvPr/>
        </p:nvSpPr>
        <p:spPr>
          <a:xfrm>
            <a:off x="5111385" y="-154646"/>
            <a:ext cx="378464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[cancel command entered by user]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089E2F-FA57-4693-83D3-FE9FAA12DD5F}"/>
              </a:ext>
            </a:extLst>
          </p:cNvPr>
          <p:cNvSpPr/>
          <p:nvPr/>
        </p:nvSpPr>
        <p:spPr>
          <a:xfrm>
            <a:off x="7496944" y="2026861"/>
            <a:ext cx="1728210" cy="8988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Successfully removed candidate from being shortlisted 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F666D647-FBB4-47B1-A4DF-D3F923990111}"/>
              </a:ext>
            </a:extLst>
          </p:cNvPr>
          <p:cNvSpPr/>
          <p:nvPr/>
        </p:nvSpPr>
        <p:spPr>
          <a:xfrm>
            <a:off x="6701961" y="60665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23D5AB-DCDB-486E-A3B1-D06A6952D7AE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7182727" y="836322"/>
            <a:ext cx="229257" cy="1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73">
            <a:extLst>
              <a:ext uri="{FF2B5EF4-FFF2-40B4-BE49-F238E27FC236}">
                <a16:creationId xmlns:a16="http://schemas.microsoft.com/office/drawing/2014/main" id="{CF8B3715-2CB8-4DE2-98E1-A1669D634BBA}"/>
              </a:ext>
            </a:extLst>
          </p:cNvPr>
          <p:cNvCxnSpPr>
            <a:cxnSpLocks/>
            <a:stCxn id="41" idx="0"/>
            <a:endCxn id="46" idx="0"/>
          </p:cNvCxnSpPr>
          <p:nvPr/>
        </p:nvCxnSpPr>
        <p:spPr>
          <a:xfrm rot="16200000" flipH="1">
            <a:off x="6899529" y="649474"/>
            <a:ext cx="2468738" cy="2383109"/>
          </a:xfrm>
          <a:prstGeom prst="bentConnector3">
            <a:avLst>
              <a:gd name="adj1" fmla="val -17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73">
            <a:extLst>
              <a:ext uri="{FF2B5EF4-FFF2-40B4-BE49-F238E27FC236}">
                <a16:creationId xmlns:a16="http://schemas.microsoft.com/office/drawing/2014/main" id="{1CBD9081-BE10-4B4B-B050-9D23577B32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732014" y="1397825"/>
            <a:ext cx="901927" cy="356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73">
            <a:extLst>
              <a:ext uri="{FF2B5EF4-FFF2-40B4-BE49-F238E27FC236}">
                <a16:creationId xmlns:a16="http://schemas.microsoft.com/office/drawing/2014/main" id="{EB8D560C-A4A3-4012-89A4-58039705EE53}"/>
              </a:ext>
            </a:extLst>
          </p:cNvPr>
          <p:cNvCxnSpPr>
            <a:cxnSpLocks/>
            <a:stCxn id="40" idx="2"/>
            <a:endCxn id="46" idx="1"/>
          </p:cNvCxnSpPr>
          <p:nvPr/>
        </p:nvCxnSpPr>
        <p:spPr>
          <a:xfrm rot="16200000" flipH="1">
            <a:off x="8528049" y="2758758"/>
            <a:ext cx="390021" cy="724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Rachel Lee Wang Ling</cp:lastModifiedBy>
  <cp:revision>28</cp:revision>
  <dcterms:created xsi:type="dcterms:W3CDTF">2017-07-28T00:49:09Z</dcterms:created>
  <dcterms:modified xsi:type="dcterms:W3CDTF">2018-11-07T17:09:37Z</dcterms:modified>
</cp:coreProperties>
</file>