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9729450" cy="10818813"/>
  <p:notesSz cx="6858000" cy="9144000"/>
  <p:defaultTextStyle>
    <a:defPPr>
      <a:defRPr lang="en-US"/>
    </a:defPPr>
    <a:lvl1pPr marL="0" algn="l" defTabSz="9143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1" algn="l" defTabSz="9143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2" algn="l" defTabSz="9143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53" algn="l" defTabSz="9143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04" algn="l" defTabSz="9143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56" algn="l" defTabSz="9143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07" algn="l" defTabSz="9143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58" algn="l" defTabSz="9143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09" algn="l" defTabSz="9143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8" userDrawn="1">
          <p15:clr>
            <a:srgbClr val="A4A3A4"/>
          </p15:clr>
        </p15:guide>
        <p15:guide id="2" pos="62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0" d="100"/>
          <a:sy n="50" d="100"/>
        </p:scale>
        <p:origin x="643" y="38"/>
      </p:cViewPr>
      <p:guideLst>
        <p:guide orient="horz" pos="2348"/>
        <p:guide pos="62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3213" y="685800"/>
            <a:ext cx="62515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51" algn="l" defTabSz="9143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02" algn="l" defTabSz="9143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53" algn="l" defTabSz="9143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04" algn="l" defTabSz="9143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56" algn="l" defTabSz="9143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07" algn="l" defTabSz="9143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58" algn="l" defTabSz="9143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09" algn="l" defTabSz="9143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9711" y="3360862"/>
            <a:ext cx="16770033" cy="2319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59423" y="6130661"/>
            <a:ext cx="13810613" cy="276480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303855" y="433271"/>
            <a:ext cx="4439127" cy="92310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6477" y="433271"/>
            <a:ext cx="12988554" cy="92310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8491" y="6952107"/>
            <a:ext cx="16770033" cy="214873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8491" y="4585490"/>
            <a:ext cx="16770033" cy="236661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6475" y="2524401"/>
            <a:ext cx="8713839" cy="71399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29141" y="2524401"/>
            <a:ext cx="8713839" cy="71399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6481" y="2421714"/>
            <a:ext cx="8717266" cy="10092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6481" y="3430966"/>
            <a:ext cx="8717266" cy="62333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022295" y="2421714"/>
            <a:ext cx="8720689" cy="10092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022295" y="3430966"/>
            <a:ext cx="8720689" cy="62333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6481" y="430749"/>
            <a:ext cx="6490854" cy="1833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13668" y="430767"/>
            <a:ext cx="11029311" cy="92335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86481" y="2263944"/>
            <a:ext cx="6490854" cy="740036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114" y="7573169"/>
            <a:ext cx="11837670" cy="89405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67114" y="966681"/>
            <a:ext cx="11837670" cy="64912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67114" y="8467228"/>
            <a:ext cx="11837670" cy="126970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6477" y="433254"/>
            <a:ext cx="17756507" cy="1803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6477" y="2524401"/>
            <a:ext cx="17756507" cy="7139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86474" y="10027455"/>
            <a:ext cx="4603538" cy="576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40901" y="10027455"/>
            <a:ext cx="6247659" cy="576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139442" y="10027455"/>
            <a:ext cx="4603538" cy="576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5">
            <a:extLst>
              <a:ext uri="{FF2B5EF4-FFF2-40B4-BE49-F238E27FC236}">
                <a16:creationId xmlns:a16="http://schemas.microsoft.com/office/drawing/2014/main" id="{07E6235B-A54A-492C-B381-A26941A062BF}"/>
              </a:ext>
            </a:extLst>
          </p:cNvPr>
          <p:cNvSpPr/>
          <p:nvPr/>
        </p:nvSpPr>
        <p:spPr>
          <a:xfrm>
            <a:off x="10892534" y="434892"/>
            <a:ext cx="8353476" cy="97536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713041" y="456408"/>
            <a:ext cx="10078236" cy="9905995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94463" y="882465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H="1">
            <a:off x="1573223" y="1219007"/>
            <a:ext cx="18912" cy="886982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456443" y="1534540"/>
            <a:ext cx="184141" cy="841671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548675" y="104534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:Recruit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151281" y="1279191"/>
            <a:ext cx="0" cy="476626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>
            <a:off x="7085458" y="3115094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bl:Blacklist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>
            <a:off x="7642758" y="3585943"/>
            <a:ext cx="22314" cy="627110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7566558" y="358594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334537" y="174408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1539023" y="1892232"/>
            <a:ext cx="2471327" cy="2565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0564" y="1528645"/>
            <a:ext cx="154157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execute(“blacklist 1”)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6158935" y="3127658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103886" y="5669072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6270861" y="3861946"/>
            <a:ext cx="143887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17890" y="5790396"/>
            <a:ext cx="242312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258337" y="9951257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cxnSpLocks/>
          </p:cNvCxnSpPr>
          <p:nvPr/>
        </p:nvCxnSpPr>
        <p:spPr>
          <a:xfrm flipV="1">
            <a:off x="1619775" y="5861895"/>
            <a:ext cx="5956984" cy="360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cxnSpLocks/>
          </p:cNvCxnSpPr>
          <p:nvPr/>
        </p:nvCxnSpPr>
        <p:spPr>
          <a:xfrm>
            <a:off x="7740497" y="7974169"/>
            <a:ext cx="3789822" cy="383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cxnSpLocks/>
          </p:cNvCxnSpPr>
          <p:nvPr/>
        </p:nvCxnSpPr>
        <p:spPr>
          <a:xfrm flipV="1">
            <a:off x="1650312" y="9641600"/>
            <a:ext cx="5926447" cy="1440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114207" y="7695519"/>
            <a:ext cx="3474085" cy="1860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updateCandidate</a:t>
            </a:r>
            <a:r>
              <a:rPr lang="en-US" sz="1200" dirty="0">
                <a:solidFill>
                  <a:srgbClr val="7030A0"/>
                </a:solidFill>
              </a:rPr>
              <a:t>(</a:t>
            </a:r>
            <a:r>
              <a:rPr lang="en-US" sz="1200" dirty="0" err="1">
                <a:solidFill>
                  <a:srgbClr val="7030A0"/>
                </a:solidFill>
              </a:rPr>
              <a:t>target,editedCandidate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373697" y="2749210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parse(“1”)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653548" y="1565656"/>
            <a:ext cx="216366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(“blacklist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620131" y="9308759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67558" y="950315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962662" y="8927869"/>
            <a:ext cx="1582254" cy="40390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624818" y="9331775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>
            <a:cxnSpLocks/>
          </p:cNvCxnSpPr>
          <p:nvPr/>
        </p:nvCxnSpPr>
        <p:spPr>
          <a:xfrm>
            <a:off x="7761547" y="9523847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6033953" y="2337949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6143476" y="2301717"/>
            <a:ext cx="17178" cy="297990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056333" y="2942162"/>
            <a:ext cx="214524" cy="220806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3" name="Straight Arrow Connector 12"/>
          <p:cNvCxnSpPr>
            <a:cxnSpLocks/>
          </p:cNvCxnSpPr>
          <p:nvPr/>
        </p:nvCxnSpPr>
        <p:spPr>
          <a:xfrm>
            <a:off x="7761551" y="8936834"/>
            <a:ext cx="201115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</p:cNvCxnSpPr>
          <p:nvPr/>
        </p:nvCxnSpPr>
        <p:spPr>
          <a:xfrm flipV="1">
            <a:off x="4199292" y="1914851"/>
            <a:ext cx="1116229" cy="1194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035132" y="5148582"/>
            <a:ext cx="223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48" name="Rectangle 62">
            <a:extLst>
              <a:ext uri="{FF2B5EF4-FFF2-40B4-BE49-F238E27FC236}">
                <a16:creationId xmlns:a16="http://schemas.microsoft.com/office/drawing/2014/main" id="{790D6C81-5CF4-4524-B7F3-1A9836232D69}"/>
              </a:ext>
            </a:extLst>
          </p:cNvPr>
          <p:cNvSpPr/>
          <p:nvPr/>
        </p:nvSpPr>
        <p:spPr>
          <a:xfrm>
            <a:off x="12507395" y="7066992"/>
            <a:ext cx="2181777" cy="314081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VersionedRecruitBook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8BCE128-9E7E-4496-920F-7A61045FB196}"/>
              </a:ext>
            </a:extLst>
          </p:cNvPr>
          <p:cNvSpPr/>
          <p:nvPr/>
        </p:nvSpPr>
        <p:spPr>
          <a:xfrm>
            <a:off x="13374139" y="8072964"/>
            <a:ext cx="207383" cy="68924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BEA1F9D-AB66-4BB7-84F2-90FACBDBC65E}"/>
              </a:ext>
            </a:extLst>
          </p:cNvPr>
          <p:cNvCxnSpPr>
            <a:cxnSpLocks/>
          </p:cNvCxnSpPr>
          <p:nvPr/>
        </p:nvCxnSpPr>
        <p:spPr>
          <a:xfrm>
            <a:off x="11691411" y="7010191"/>
            <a:ext cx="3405" cy="243722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E7B490F-6F60-45A6-BC27-E8523602DF48}"/>
              </a:ext>
            </a:extLst>
          </p:cNvPr>
          <p:cNvSpPr/>
          <p:nvPr/>
        </p:nvSpPr>
        <p:spPr>
          <a:xfrm>
            <a:off x="11556851" y="7969219"/>
            <a:ext cx="207383" cy="86394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C9A73AA-662D-4ECF-A207-F5EEC3809D0A}"/>
              </a:ext>
            </a:extLst>
          </p:cNvPr>
          <p:cNvCxnSpPr>
            <a:cxnSpLocks/>
          </p:cNvCxnSpPr>
          <p:nvPr/>
        </p:nvCxnSpPr>
        <p:spPr>
          <a:xfrm>
            <a:off x="13486211" y="7369008"/>
            <a:ext cx="11431" cy="225816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09138BA-0C9F-4524-A5D0-D5CC60558F74}"/>
              </a:ext>
            </a:extLst>
          </p:cNvPr>
          <p:cNvSpPr txBox="1"/>
          <p:nvPr/>
        </p:nvSpPr>
        <p:spPr>
          <a:xfrm>
            <a:off x="11771106" y="7703631"/>
            <a:ext cx="1540929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updateCandidate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</a:t>
            </a:r>
          </a:p>
          <a:p>
            <a:pPr algn="l"/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target,editedCandidate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D83FCF-EDF0-4236-B536-3102B6EEC54E}"/>
              </a:ext>
            </a:extLst>
          </p:cNvPr>
          <p:cNvCxnSpPr>
            <a:cxnSpLocks/>
          </p:cNvCxnSpPr>
          <p:nvPr/>
        </p:nvCxnSpPr>
        <p:spPr>
          <a:xfrm>
            <a:off x="11556851" y="8076403"/>
            <a:ext cx="1853071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91B9AA3-47C5-4703-B87E-9FDC532D98AC}"/>
              </a:ext>
            </a:extLst>
          </p:cNvPr>
          <p:cNvCxnSpPr>
            <a:cxnSpLocks/>
          </p:cNvCxnSpPr>
          <p:nvPr/>
        </p:nvCxnSpPr>
        <p:spPr>
          <a:xfrm flipV="1">
            <a:off x="7740497" y="8822596"/>
            <a:ext cx="4018168" cy="862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AB1480D4-2455-4A55-8901-4773BA7A55EF}"/>
              </a:ext>
            </a:extLst>
          </p:cNvPr>
          <p:cNvSpPr txBox="1"/>
          <p:nvPr/>
        </p:nvSpPr>
        <p:spPr>
          <a:xfrm>
            <a:off x="3499381" y="5497292"/>
            <a:ext cx="25678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600" dirty="0"/>
              <a:t>bl</a:t>
            </a:r>
          </a:p>
        </p:txBody>
      </p:sp>
      <p:sp>
        <p:nvSpPr>
          <p:cNvPr id="54" name="Rectangle 62">
            <a:extLst>
              <a:ext uri="{FF2B5EF4-FFF2-40B4-BE49-F238E27FC236}">
                <a16:creationId xmlns:a16="http://schemas.microsoft.com/office/drawing/2014/main" id="{E4B98E8F-D413-4CFB-AC3C-A336549ACC49}"/>
              </a:ext>
            </a:extLst>
          </p:cNvPr>
          <p:cNvSpPr/>
          <p:nvPr/>
        </p:nvSpPr>
        <p:spPr>
          <a:xfrm>
            <a:off x="10946749" y="6715485"/>
            <a:ext cx="1601802" cy="252205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</a:t>
            </a:r>
            <a:r>
              <a:rPr lang="en-US" sz="1600" dirty="0" err="1">
                <a:solidFill>
                  <a:schemeClr val="bg1"/>
                </a:solidFill>
              </a:rPr>
              <a:t>ModelManager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F69DAD8-F062-4A83-BAF1-DB5D75461076}"/>
              </a:ext>
            </a:extLst>
          </p:cNvPr>
          <p:cNvCxnSpPr>
            <a:cxnSpLocks/>
          </p:cNvCxnSpPr>
          <p:nvPr/>
        </p:nvCxnSpPr>
        <p:spPr>
          <a:xfrm>
            <a:off x="15197483" y="7764844"/>
            <a:ext cx="1352" cy="1295882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5" name="Rectangle 62">
            <a:extLst>
              <a:ext uri="{FF2B5EF4-FFF2-40B4-BE49-F238E27FC236}">
                <a16:creationId xmlns:a16="http://schemas.microsoft.com/office/drawing/2014/main" id="{A8EC5DBB-4F96-48AB-BC0F-4872598A44CB}"/>
              </a:ext>
            </a:extLst>
          </p:cNvPr>
          <p:cNvSpPr/>
          <p:nvPr/>
        </p:nvSpPr>
        <p:spPr>
          <a:xfrm>
            <a:off x="14338292" y="7450767"/>
            <a:ext cx="1803897" cy="314081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CandidateBook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158DA69-D323-4530-9DB4-FF9769839FAD}"/>
              </a:ext>
            </a:extLst>
          </p:cNvPr>
          <p:cNvSpPr txBox="1"/>
          <p:nvPr/>
        </p:nvSpPr>
        <p:spPr>
          <a:xfrm>
            <a:off x="13661035" y="7791717"/>
            <a:ext cx="1483819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updateCandidate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</a:t>
            </a:r>
          </a:p>
          <a:p>
            <a:pPr algn="l"/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Target,editedCandidate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BF0585A0-4975-47F6-B9A7-07A2F75CF893}"/>
              </a:ext>
            </a:extLst>
          </p:cNvPr>
          <p:cNvCxnSpPr>
            <a:cxnSpLocks/>
          </p:cNvCxnSpPr>
          <p:nvPr/>
        </p:nvCxnSpPr>
        <p:spPr>
          <a:xfrm>
            <a:off x="13581518" y="8228803"/>
            <a:ext cx="152782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F7DC96F-988A-42FD-B203-8A4117C746EB}"/>
              </a:ext>
            </a:extLst>
          </p:cNvPr>
          <p:cNvSpPr/>
          <p:nvPr/>
        </p:nvSpPr>
        <p:spPr>
          <a:xfrm>
            <a:off x="15120152" y="8228807"/>
            <a:ext cx="183347" cy="45718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17" name="Rectangle 62">
            <a:extLst>
              <a:ext uri="{FF2B5EF4-FFF2-40B4-BE49-F238E27FC236}">
                <a16:creationId xmlns:a16="http://schemas.microsoft.com/office/drawing/2014/main" id="{46BFE595-E813-4A66-BDE0-48C30A1DD251}"/>
              </a:ext>
            </a:extLst>
          </p:cNvPr>
          <p:cNvSpPr/>
          <p:nvPr/>
        </p:nvSpPr>
        <p:spPr>
          <a:xfrm>
            <a:off x="16628499" y="7381438"/>
            <a:ext cx="2120786" cy="314081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UniqueCandidateList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842191A-D1EF-419A-BEFE-639855C4C8D4}"/>
              </a:ext>
            </a:extLst>
          </p:cNvPr>
          <p:cNvSpPr txBox="1"/>
          <p:nvPr/>
        </p:nvSpPr>
        <p:spPr>
          <a:xfrm>
            <a:off x="15314301" y="8073798"/>
            <a:ext cx="2360847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setCandidate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target,editedCandidate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17CF57B0-78D9-4FB4-B034-7FF74501727A}"/>
              </a:ext>
            </a:extLst>
          </p:cNvPr>
          <p:cNvCxnSpPr>
            <a:cxnSpLocks/>
          </p:cNvCxnSpPr>
          <p:nvPr/>
        </p:nvCxnSpPr>
        <p:spPr>
          <a:xfrm>
            <a:off x="17754487" y="7681915"/>
            <a:ext cx="8053" cy="124199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7FF11373-F143-463A-98B3-8BDCC1E8126B}"/>
              </a:ext>
            </a:extLst>
          </p:cNvPr>
          <p:cNvCxnSpPr>
            <a:cxnSpLocks/>
          </p:cNvCxnSpPr>
          <p:nvPr/>
        </p:nvCxnSpPr>
        <p:spPr>
          <a:xfrm>
            <a:off x="15271903" y="8312422"/>
            <a:ext cx="2416989" cy="13796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0D601B16-590F-4110-89C4-E80FFA044FF9}"/>
              </a:ext>
            </a:extLst>
          </p:cNvPr>
          <p:cNvSpPr/>
          <p:nvPr/>
        </p:nvSpPr>
        <p:spPr>
          <a:xfrm>
            <a:off x="17669026" y="8328872"/>
            <a:ext cx="210062" cy="19346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5DF1B80-9F3F-4257-B450-5BE45F6BE19D}"/>
              </a:ext>
            </a:extLst>
          </p:cNvPr>
          <p:cNvCxnSpPr>
            <a:cxnSpLocks/>
          </p:cNvCxnSpPr>
          <p:nvPr/>
        </p:nvCxnSpPr>
        <p:spPr>
          <a:xfrm>
            <a:off x="13609710" y="8660517"/>
            <a:ext cx="1510438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B8FADC0E-3D75-455D-9C82-D8BB2EE21655}"/>
              </a:ext>
            </a:extLst>
          </p:cNvPr>
          <p:cNvCxnSpPr>
            <a:cxnSpLocks/>
          </p:cNvCxnSpPr>
          <p:nvPr/>
        </p:nvCxnSpPr>
        <p:spPr>
          <a:xfrm>
            <a:off x="15314301" y="8545684"/>
            <a:ext cx="2354725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928BBEF0-D614-42A1-8AA2-3B5D005E346E}"/>
              </a:ext>
            </a:extLst>
          </p:cNvPr>
          <p:cNvSpPr txBox="1"/>
          <p:nvPr/>
        </p:nvSpPr>
        <p:spPr>
          <a:xfrm>
            <a:off x="7557048" y="9702106"/>
            <a:ext cx="184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2922552-C748-4740-887A-C41BE2357330}"/>
              </a:ext>
            </a:extLst>
          </p:cNvPr>
          <p:cNvSpPr/>
          <p:nvPr/>
        </p:nvSpPr>
        <p:spPr>
          <a:xfrm>
            <a:off x="4265158" y="3060584"/>
            <a:ext cx="5142896" cy="20054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40" name="Rectangle 62"/>
          <p:cNvSpPr/>
          <p:nvPr/>
        </p:nvSpPr>
        <p:spPr>
          <a:xfrm>
            <a:off x="5315521" y="1889044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BlacklistCommand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V="1">
            <a:off x="4099879" y="2947124"/>
            <a:ext cx="1950958" cy="42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  <a:endCxn id="45" idx="2"/>
          </p:cNvCxnSpPr>
          <p:nvPr/>
        </p:nvCxnSpPr>
        <p:spPr>
          <a:xfrm>
            <a:off x="4253136" y="2455933"/>
            <a:ext cx="1883739" cy="518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  <a:endCxn id="4" idx="0"/>
          </p:cNvCxnSpPr>
          <p:nvPr/>
        </p:nvCxnSpPr>
        <p:spPr>
          <a:xfrm>
            <a:off x="4207853" y="5148582"/>
            <a:ext cx="193905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62">
            <a:extLst>
              <a:ext uri="{FF2B5EF4-FFF2-40B4-BE49-F238E27FC236}">
                <a16:creationId xmlns:a16="http://schemas.microsoft.com/office/drawing/2014/main" id="{4969409F-9FF1-4437-9EF4-A22E6F920925}"/>
              </a:ext>
            </a:extLst>
          </p:cNvPr>
          <p:cNvSpPr/>
          <p:nvPr/>
        </p:nvSpPr>
        <p:spPr>
          <a:xfrm>
            <a:off x="7100863" y="4159383"/>
            <a:ext cx="1143996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rm:Blacklist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057119" y="1887266"/>
            <a:ext cx="188324" cy="393310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A0B1E32-4627-4108-8C5D-8BE82AAED0BE}"/>
              </a:ext>
            </a:extLst>
          </p:cNvPr>
          <p:cNvCxnSpPr>
            <a:cxnSpLocks/>
            <a:stCxn id="24" idx="1"/>
            <a:endCxn id="24" idx="3"/>
          </p:cNvCxnSpPr>
          <p:nvPr/>
        </p:nvCxnSpPr>
        <p:spPr>
          <a:xfrm>
            <a:off x="4265158" y="4063303"/>
            <a:ext cx="5142896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Rectangle: Single Corner Snipped 42">
            <a:extLst>
              <a:ext uri="{FF2B5EF4-FFF2-40B4-BE49-F238E27FC236}">
                <a16:creationId xmlns:a16="http://schemas.microsoft.com/office/drawing/2014/main" id="{9864D685-441D-4FFC-A018-E8398D8B6317}"/>
              </a:ext>
            </a:extLst>
          </p:cNvPr>
          <p:cNvSpPr/>
          <p:nvPr/>
        </p:nvSpPr>
        <p:spPr>
          <a:xfrm flipV="1">
            <a:off x="4265159" y="3064759"/>
            <a:ext cx="358842" cy="185934"/>
          </a:xfrm>
          <a:prstGeom prst="snip1Rect">
            <a:avLst>
              <a:gd name="adj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9F96BD4-C787-4A2C-A2DC-9FB2A48F7CAB}"/>
              </a:ext>
            </a:extLst>
          </p:cNvPr>
          <p:cNvSpPr txBox="1"/>
          <p:nvPr/>
        </p:nvSpPr>
        <p:spPr>
          <a:xfrm>
            <a:off x="4253136" y="3026921"/>
            <a:ext cx="359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FF0000"/>
                </a:solidFill>
              </a:rPr>
              <a:t>alt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63D847F-E041-4EC9-8DBD-FD52DB95A2B0}"/>
              </a:ext>
            </a:extLst>
          </p:cNvPr>
          <p:cNvSpPr txBox="1"/>
          <p:nvPr/>
        </p:nvSpPr>
        <p:spPr>
          <a:xfrm>
            <a:off x="4560334" y="3035087"/>
            <a:ext cx="1510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FF0000"/>
                </a:solidFill>
              </a:rPr>
              <a:t>[</a:t>
            </a:r>
            <a:r>
              <a:rPr lang="en-SG" sz="1100" dirty="0" err="1">
                <a:solidFill>
                  <a:srgbClr val="FF0000"/>
                </a:solidFill>
              </a:rPr>
              <a:t>numParameters</a:t>
            </a:r>
            <a:r>
              <a:rPr lang="en-SG" sz="1100" dirty="0">
                <a:solidFill>
                  <a:srgbClr val="FF0000"/>
                </a:solidFill>
              </a:rPr>
              <a:t> == 1]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C7092E4-0CE9-4D8C-AE11-D02BD38DE191}"/>
              </a:ext>
            </a:extLst>
          </p:cNvPr>
          <p:cNvSpPr txBox="1"/>
          <p:nvPr/>
        </p:nvSpPr>
        <p:spPr>
          <a:xfrm>
            <a:off x="4622045" y="4048110"/>
            <a:ext cx="5482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FF0000"/>
                </a:solidFill>
              </a:rPr>
              <a:t>[else]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0D75207-BB85-4CCF-A353-6DC8D7A19B82}"/>
              </a:ext>
            </a:extLst>
          </p:cNvPr>
          <p:cNvSpPr/>
          <p:nvPr/>
        </p:nvSpPr>
        <p:spPr>
          <a:xfrm>
            <a:off x="7567333" y="4598999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94FA135-7BD1-4249-8B32-482BE178E176}"/>
              </a:ext>
            </a:extLst>
          </p:cNvPr>
          <p:cNvCxnSpPr>
            <a:cxnSpLocks/>
          </p:cNvCxnSpPr>
          <p:nvPr/>
        </p:nvCxnSpPr>
        <p:spPr>
          <a:xfrm flipV="1">
            <a:off x="6184283" y="418442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6DD5C12-21EE-4B6E-B7F9-8A9A564BDB87}"/>
              </a:ext>
            </a:extLst>
          </p:cNvPr>
          <p:cNvCxnSpPr>
            <a:cxnSpLocks/>
          </p:cNvCxnSpPr>
          <p:nvPr/>
        </p:nvCxnSpPr>
        <p:spPr>
          <a:xfrm>
            <a:off x="6258686" y="4874998"/>
            <a:ext cx="143887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536680" y="5861899"/>
            <a:ext cx="224964" cy="377968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D0225EC-CAE4-4836-BA78-E6F9E79F0166}"/>
              </a:ext>
            </a:extLst>
          </p:cNvPr>
          <p:cNvSpPr txBox="1"/>
          <p:nvPr/>
        </p:nvSpPr>
        <p:spPr>
          <a:xfrm>
            <a:off x="6440893" y="4604554"/>
            <a:ext cx="25678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600" dirty="0"/>
              <a:t>rm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61F52C3-E2A5-4573-B111-493FF187BBFA}"/>
              </a:ext>
            </a:extLst>
          </p:cNvPr>
          <p:cNvSpPr txBox="1"/>
          <p:nvPr/>
        </p:nvSpPr>
        <p:spPr>
          <a:xfrm>
            <a:off x="6457079" y="3607598"/>
            <a:ext cx="25678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600" dirty="0"/>
              <a:t>bl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0179F79-B0D2-4A96-A1D6-C4EC7BF23A2E}"/>
              </a:ext>
            </a:extLst>
          </p:cNvPr>
          <p:cNvSpPr/>
          <p:nvPr/>
        </p:nvSpPr>
        <p:spPr>
          <a:xfrm>
            <a:off x="6035136" y="5987484"/>
            <a:ext cx="4517283" cy="16089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0046510-674E-4C5F-8647-AB58A14EA050}"/>
              </a:ext>
            </a:extLst>
          </p:cNvPr>
          <p:cNvSpPr txBox="1"/>
          <p:nvPr/>
        </p:nvSpPr>
        <p:spPr>
          <a:xfrm>
            <a:off x="6033953" y="5964606"/>
            <a:ext cx="359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FF0000"/>
                </a:solidFill>
              </a:rPr>
              <a:t>alt</a:t>
            </a:r>
          </a:p>
        </p:txBody>
      </p:sp>
      <p:sp>
        <p:nvSpPr>
          <p:cNvPr id="122" name="Rectangle: Single Corner Snipped 121">
            <a:extLst>
              <a:ext uri="{FF2B5EF4-FFF2-40B4-BE49-F238E27FC236}">
                <a16:creationId xmlns:a16="http://schemas.microsoft.com/office/drawing/2014/main" id="{B9002E78-4BFE-44CD-8BCB-41C3DF8983A9}"/>
              </a:ext>
            </a:extLst>
          </p:cNvPr>
          <p:cNvSpPr/>
          <p:nvPr/>
        </p:nvSpPr>
        <p:spPr>
          <a:xfrm flipV="1">
            <a:off x="6035021" y="6004634"/>
            <a:ext cx="358842" cy="191322"/>
          </a:xfrm>
          <a:prstGeom prst="snip1Rect">
            <a:avLst>
              <a:gd name="adj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221CFBBD-CD75-40AE-88B8-9668633DBB40}"/>
              </a:ext>
            </a:extLst>
          </p:cNvPr>
          <p:cNvSpPr/>
          <p:nvPr/>
        </p:nvSpPr>
        <p:spPr>
          <a:xfrm>
            <a:off x="7689075" y="6203180"/>
            <a:ext cx="239739" cy="3127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1076624A-6DC4-4DF6-8EF3-EDF83DA79216}"/>
              </a:ext>
            </a:extLst>
          </p:cNvPr>
          <p:cNvSpPr/>
          <p:nvPr/>
        </p:nvSpPr>
        <p:spPr>
          <a:xfrm>
            <a:off x="7694089" y="7030534"/>
            <a:ext cx="234725" cy="2963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30" name="Curved Connector 12">
            <a:extLst>
              <a:ext uri="{FF2B5EF4-FFF2-40B4-BE49-F238E27FC236}">
                <a16:creationId xmlns:a16="http://schemas.microsoft.com/office/drawing/2014/main" id="{3AA7647E-6708-47C0-B9EC-4E7881B9878B}"/>
              </a:ext>
            </a:extLst>
          </p:cNvPr>
          <p:cNvCxnSpPr>
            <a:cxnSpLocks/>
          </p:cNvCxnSpPr>
          <p:nvPr/>
        </p:nvCxnSpPr>
        <p:spPr>
          <a:xfrm>
            <a:off x="7774152" y="6085457"/>
            <a:ext cx="172274" cy="117727"/>
          </a:xfrm>
          <a:prstGeom prst="curvedConnector3">
            <a:avLst>
              <a:gd name="adj1" fmla="val 212357"/>
            </a:avLst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urved Connector 12">
            <a:extLst>
              <a:ext uri="{FF2B5EF4-FFF2-40B4-BE49-F238E27FC236}">
                <a16:creationId xmlns:a16="http://schemas.microsoft.com/office/drawing/2014/main" id="{8D2F7E86-0624-4FF1-A91C-017AABBB91F2}"/>
              </a:ext>
            </a:extLst>
          </p:cNvPr>
          <p:cNvCxnSpPr>
            <a:cxnSpLocks/>
          </p:cNvCxnSpPr>
          <p:nvPr/>
        </p:nvCxnSpPr>
        <p:spPr>
          <a:xfrm rot="10800000" flipV="1">
            <a:off x="7770345" y="6504976"/>
            <a:ext cx="172273" cy="151799"/>
          </a:xfrm>
          <a:prstGeom prst="curvedConnector3">
            <a:avLst>
              <a:gd name="adj1" fmla="val -81135"/>
            </a:avLst>
          </a:prstGeom>
          <a:ln>
            <a:solidFill>
              <a:schemeClr val="accent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urved Connector 12">
            <a:extLst>
              <a:ext uri="{FF2B5EF4-FFF2-40B4-BE49-F238E27FC236}">
                <a16:creationId xmlns:a16="http://schemas.microsoft.com/office/drawing/2014/main" id="{AA9D940B-6B17-4835-A33C-9793DCB86B1B}"/>
              </a:ext>
            </a:extLst>
          </p:cNvPr>
          <p:cNvCxnSpPr>
            <a:cxnSpLocks/>
          </p:cNvCxnSpPr>
          <p:nvPr/>
        </p:nvCxnSpPr>
        <p:spPr>
          <a:xfrm>
            <a:off x="7745802" y="6926878"/>
            <a:ext cx="160783" cy="117728"/>
          </a:xfrm>
          <a:prstGeom prst="curvedConnector3">
            <a:avLst>
              <a:gd name="adj1" fmla="val 223961"/>
            </a:avLst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DD816EF3-E153-4B6E-8CDD-EA846038F0F2}"/>
              </a:ext>
            </a:extLst>
          </p:cNvPr>
          <p:cNvCxnSpPr>
            <a:cxnSpLocks/>
            <a:stCxn id="112" idx="1"/>
            <a:endCxn id="112" idx="3"/>
          </p:cNvCxnSpPr>
          <p:nvPr/>
        </p:nvCxnSpPr>
        <p:spPr>
          <a:xfrm>
            <a:off x="6035136" y="6791974"/>
            <a:ext cx="4517283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urved Connector 12">
            <a:extLst>
              <a:ext uri="{FF2B5EF4-FFF2-40B4-BE49-F238E27FC236}">
                <a16:creationId xmlns:a16="http://schemas.microsoft.com/office/drawing/2014/main" id="{58F4B5CC-2147-48C9-81E9-C7D4314572CF}"/>
              </a:ext>
            </a:extLst>
          </p:cNvPr>
          <p:cNvCxnSpPr>
            <a:cxnSpLocks/>
          </p:cNvCxnSpPr>
          <p:nvPr/>
        </p:nvCxnSpPr>
        <p:spPr>
          <a:xfrm rot="10800000" flipV="1">
            <a:off x="7759094" y="7341015"/>
            <a:ext cx="172273" cy="151799"/>
          </a:xfrm>
          <a:prstGeom prst="curvedConnector3">
            <a:avLst>
              <a:gd name="adj1" fmla="val -81135"/>
            </a:avLst>
          </a:prstGeom>
          <a:ln>
            <a:solidFill>
              <a:schemeClr val="accent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07C46E81-FCB1-4F1D-8144-23B9FDF034C6}"/>
              </a:ext>
            </a:extLst>
          </p:cNvPr>
          <p:cNvSpPr txBox="1"/>
          <p:nvPr/>
        </p:nvSpPr>
        <p:spPr>
          <a:xfrm>
            <a:off x="6367986" y="6784750"/>
            <a:ext cx="5482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FF0000"/>
                </a:solidFill>
              </a:rPr>
              <a:t>[else]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E6232AC8-3ADC-4FC4-999C-DB9D63A62A1E}"/>
              </a:ext>
            </a:extLst>
          </p:cNvPr>
          <p:cNvSpPr txBox="1"/>
          <p:nvPr/>
        </p:nvSpPr>
        <p:spPr>
          <a:xfrm>
            <a:off x="6366232" y="5941475"/>
            <a:ext cx="13607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FF0000"/>
                </a:solidFill>
              </a:rPr>
              <a:t>[</a:t>
            </a:r>
            <a:r>
              <a:rPr lang="en-SG" sz="1100" dirty="0" err="1">
                <a:solidFill>
                  <a:srgbClr val="FF0000"/>
                </a:solidFill>
              </a:rPr>
              <a:t>rmcheck</a:t>
            </a:r>
            <a:r>
              <a:rPr lang="en-SG" sz="1100" dirty="0">
                <a:solidFill>
                  <a:srgbClr val="FF0000"/>
                </a:solidFill>
              </a:rPr>
              <a:t> == true]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E62F1977-9379-480E-979E-F045EDE8BD05}"/>
              </a:ext>
            </a:extLst>
          </p:cNvPr>
          <p:cNvSpPr txBox="1"/>
          <p:nvPr/>
        </p:nvSpPr>
        <p:spPr>
          <a:xfrm>
            <a:off x="7912349" y="7319218"/>
            <a:ext cx="125840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editedCandidate</a:t>
            </a:r>
            <a:endParaRPr lang="en-US" sz="1100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229DA11-5020-494A-9FE0-23980740CBB6}"/>
              </a:ext>
            </a:extLst>
          </p:cNvPr>
          <p:cNvSpPr txBox="1"/>
          <p:nvPr/>
        </p:nvSpPr>
        <p:spPr>
          <a:xfrm>
            <a:off x="6906589" y="6089290"/>
            <a:ext cx="277437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insertBlacklistTag</a:t>
            </a:r>
            <a:r>
              <a:rPr lang="en-US" sz="1100" dirty="0"/>
              <a:t>(target)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E6F2500E-7DB1-45C9-AB77-FDA3CE6046D2}"/>
              </a:ext>
            </a:extLst>
          </p:cNvPr>
          <p:cNvSpPr txBox="1"/>
          <p:nvPr/>
        </p:nvSpPr>
        <p:spPr>
          <a:xfrm>
            <a:off x="6973361" y="6931493"/>
            <a:ext cx="277437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removeBlacklistTag</a:t>
            </a:r>
            <a:r>
              <a:rPr lang="en-US" sz="1100" dirty="0"/>
              <a:t>(target)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4DA4F942-2912-48AC-83DA-44876B7517FE}"/>
              </a:ext>
            </a:extLst>
          </p:cNvPr>
          <p:cNvSpPr txBox="1"/>
          <p:nvPr/>
        </p:nvSpPr>
        <p:spPr>
          <a:xfrm>
            <a:off x="7880508" y="6500596"/>
            <a:ext cx="125840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editedCandidate</a:t>
            </a:r>
            <a:endParaRPr lang="en-US" sz="1100" dirty="0"/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29D21CAE-24FD-47FC-8895-0FBB79DA3D98}"/>
              </a:ext>
            </a:extLst>
          </p:cNvPr>
          <p:cNvCxnSpPr>
            <a:cxnSpLocks/>
          </p:cNvCxnSpPr>
          <p:nvPr/>
        </p:nvCxnSpPr>
        <p:spPr>
          <a:xfrm>
            <a:off x="11738025" y="8759674"/>
            <a:ext cx="165626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1253</TotalTime>
  <Words>102</Words>
  <Application>Microsoft Office PowerPoint</Application>
  <PresentationFormat>Custom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Seah Ming Xun</cp:lastModifiedBy>
  <cp:revision>88</cp:revision>
  <dcterms:created xsi:type="dcterms:W3CDTF">2016-07-22T14:33:02Z</dcterms:created>
  <dcterms:modified xsi:type="dcterms:W3CDTF">2018-11-11T13:00:10Z</dcterms:modified>
</cp:coreProperties>
</file>