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01120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005" y="1122363"/>
            <a:ext cx="150840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005" y="3602038"/>
            <a:ext cx="150840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76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14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2677" y="365125"/>
            <a:ext cx="433665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703" y="365125"/>
            <a:ext cx="1275857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43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0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227" y="1709739"/>
            <a:ext cx="1734663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227" y="4589464"/>
            <a:ext cx="1734663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475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2703" y="1825625"/>
            <a:ext cx="85476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1719" y="1825625"/>
            <a:ext cx="85476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03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322" y="365126"/>
            <a:ext cx="1734663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323" y="1681163"/>
            <a:ext cx="85083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323" y="2505075"/>
            <a:ext cx="85083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1719" y="1681163"/>
            <a:ext cx="85502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1719" y="2505075"/>
            <a:ext cx="855023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981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98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323" y="457200"/>
            <a:ext cx="64866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0236" y="987426"/>
            <a:ext cx="1018171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323" y="2057400"/>
            <a:ext cx="64866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954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323" y="457200"/>
            <a:ext cx="64866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0236" y="987426"/>
            <a:ext cx="1018171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323" y="2057400"/>
            <a:ext cx="64866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8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703" y="365126"/>
            <a:ext cx="173466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703" y="1825625"/>
            <a:ext cx="173466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702" y="6356351"/>
            <a:ext cx="4525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2113" y="6356351"/>
            <a:ext cx="6787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4127" y="6356351"/>
            <a:ext cx="4525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1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2EBF82E-7D11-4E7F-A210-B40F8D39FFB9}"/>
              </a:ext>
            </a:extLst>
          </p:cNvPr>
          <p:cNvCxnSpPr>
            <a:cxnSpLocks/>
          </p:cNvCxnSpPr>
          <p:nvPr/>
        </p:nvCxnSpPr>
        <p:spPr>
          <a:xfrm flipH="1" flipV="1">
            <a:off x="12377961" y="2297409"/>
            <a:ext cx="1" cy="704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08286" y="5162286"/>
            <a:ext cx="230411" cy="2304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76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738692" y="5277489"/>
            <a:ext cx="222528" cy="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961223" y="4928080"/>
            <a:ext cx="1535321" cy="7004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61" dirty="0"/>
              <a:t>User executes sort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496544" y="5278306"/>
            <a:ext cx="368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12587414" y="5280420"/>
            <a:ext cx="834094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 rot="16200000">
            <a:off x="4222340" y="4163957"/>
            <a:ext cx="1383031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[prefix == n/</a:t>
            </a:r>
            <a:r>
              <a:rPr lang="en-US" sz="1760" dirty="0"/>
              <a:t>]</a:t>
            </a:r>
            <a:endParaRPr lang="en-SG" sz="176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4929302" y="5033821"/>
            <a:ext cx="470040" cy="47004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76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</p:cNvCxnSpPr>
          <p:nvPr/>
        </p:nvCxnSpPr>
        <p:spPr>
          <a:xfrm flipV="1">
            <a:off x="17805610" y="2287476"/>
            <a:ext cx="552374" cy="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8992431" y="3479281"/>
            <a:ext cx="230411" cy="230411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76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761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0368B1-3606-49E0-94E3-F5196925353F}"/>
              </a:ext>
            </a:extLst>
          </p:cNvPr>
          <p:cNvSpPr/>
          <p:nvPr/>
        </p:nvSpPr>
        <p:spPr>
          <a:xfrm>
            <a:off x="2865176" y="4928080"/>
            <a:ext cx="1663244" cy="7004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61" dirty="0"/>
              <a:t>switch(prefix)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015F73-A068-4167-879E-95AB86831DDA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 flipV="1">
            <a:off x="4528420" y="5268843"/>
            <a:ext cx="400882" cy="9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9A8275-09CB-43F9-9144-F030913727E9}"/>
              </a:ext>
            </a:extLst>
          </p:cNvPr>
          <p:cNvCxnSpPr>
            <a:cxnSpLocks/>
            <a:stCxn id="56" idx="0"/>
            <a:endCxn id="135" idx="2"/>
          </p:cNvCxnSpPr>
          <p:nvPr/>
        </p:nvCxnSpPr>
        <p:spPr>
          <a:xfrm flipH="1" flipV="1">
            <a:off x="5162413" y="3633124"/>
            <a:ext cx="1910" cy="140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4E6845-F4BB-4E8F-B484-2BD236F6BF79}"/>
              </a:ext>
            </a:extLst>
          </p:cNvPr>
          <p:cNvCxnSpPr>
            <a:cxnSpLocks/>
            <a:stCxn id="56" idx="3"/>
            <a:endCxn id="44" idx="1"/>
          </p:cNvCxnSpPr>
          <p:nvPr/>
        </p:nvCxnSpPr>
        <p:spPr>
          <a:xfrm flipV="1">
            <a:off x="5399344" y="5267398"/>
            <a:ext cx="1305626" cy="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E7650561-301A-4A85-B6C2-6D1B3CA9B947}"/>
              </a:ext>
            </a:extLst>
          </p:cNvPr>
          <p:cNvSpPr/>
          <p:nvPr/>
        </p:nvSpPr>
        <p:spPr>
          <a:xfrm>
            <a:off x="6704969" y="5032377"/>
            <a:ext cx="470040" cy="47004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76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68367D-1D97-4EEE-B4AB-DF2864F7EFD2}"/>
              </a:ext>
            </a:extLst>
          </p:cNvPr>
          <p:cNvCxnSpPr>
            <a:cxnSpLocks/>
            <a:stCxn id="44" idx="0"/>
            <a:endCxn id="134" idx="2"/>
          </p:cNvCxnSpPr>
          <p:nvPr/>
        </p:nvCxnSpPr>
        <p:spPr>
          <a:xfrm flipH="1" flipV="1">
            <a:off x="6926862" y="3657039"/>
            <a:ext cx="13128" cy="1375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E552AB-8BE2-4BEF-A292-9808153DD1B1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>
            <a:off x="7175014" y="5267397"/>
            <a:ext cx="1319283" cy="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184E3126-78E4-4487-9938-AD99C172592C}"/>
              </a:ext>
            </a:extLst>
          </p:cNvPr>
          <p:cNvSpPr/>
          <p:nvPr/>
        </p:nvSpPr>
        <p:spPr>
          <a:xfrm>
            <a:off x="8494292" y="5035265"/>
            <a:ext cx="470040" cy="47004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76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76AA0E-8DFE-4F1A-AB9E-AEAD8EF4DB77}"/>
              </a:ext>
            </a:extLst>
          </p:cNvPr>
          <p:cNvCxnSpPr>
            <a:cxnSpLocks/>
            <a:stCxn id="50" idx="0"/>
            <a:endCxn id="133" idx="2"/>
          </p:cNvCxnSpPr>
          <p:nvPr/>
        </p:nvCxnSpPr>
        <p:spPr>
          <a:xfrm flipV="1">
            <a:off x="8729315" y="3663643"/>
            <a:ext cx="2065" cy="1371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CDF945-29D2-4F44-BBF6-4494BE3A45EB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 flipV="1">
            <a:off x="8964335" y="5267397"/>
            <a:ext cx="1362292" cy="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E8C35854-CB1A-4C99-B747-5645E8E1A312}"/>
              </a:ext>
            </a:extLst>
          </p:cNvPr>
          <p:cNvSpPr/>
          <p:nvPr/>
        </p:nvSpPr>
        <p:spPr>
          <a:xfrm>
            <a:off x="10326624" y="5032377"/>
            <a:ext cx="470040" cy="47004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76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0B5E12-A60D-4E55-B528-87187C32CD0C}"/>
              </a:ext>
            </a:extLst>
          </p:cNvPr>
          <p:cNvCxnSpPr>
            <a:cxnSpLocks/>
            <a:stCxn id="54" idx="0"/>
            <a:endCxn id="132" idx="2"/>
          </p:cNvCxnSpPr>
          <p:nvPr/>
        </p:nvCxnSpPr>
        <p:spPr>
          <a:xfrm flipH="1" flipV="1">
            <a:off x="10542651" y="3664256"/>
            <a:ext cx="18994" cy="1368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EF99A0-A02B-481D-9C78-F77B8E22380A}"/>
              </a:ext>
            </a:extLst>
          </p:cNvPr>
          <p:cNvCxnSpPr>
            <a:cxnSpLocks/>
            <a:stCxn id="54" idx="3"/>
            <a:endCxn id="61" idx="1"/>
          </p:cNvCxnSpPr>
          <p:nvPr/>
        </p:nvCxnSpPr>
        <p:spPr>
          <a:xfrm>
            <a:off x="10796667" y="5267398"/>
            <a:ext cx="1325800" cy="9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202DBD64-3C86-46BA-ACF6-433570A60D25}"/>
              </a:ext>
            </a:extLst>
          </p:cNvPr>
          <p:cNvSpPr/>
          <p:nvPr/>
        </p:nvSpPr>
        <p:spPr>
          <a:xfrm>
            <a:off x="13946231" y="5046312"/>
            <a:ext cx="470040" cy="47004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761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8205A7-C4F8-4888-ADDE-99A3ECB0859D}"/>
              </a:ext>
            </a:extLst>
          </p:cNvPr>
          <p:cNvCxnSpPr>
            <a:cxnSpLocks/>
            <a:stCxn id="58" idx="0"/>
            <a:endCxn id="131" idx="2"/>
          </p:cNvCxnSpPr>
          <p:nvPr/>
        </p:nvCxnSpPr>
        <p:spPr>
          <a:xfrm flipV="1">
            <a:off x="14181253" y="3654097"/>
            <a:ext cx="1119" cy="139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5552EA4-1965-4810-82EE-E6DDF5C6FF74}"/>
              </a:ext>
            </a:extLst>
          </p:cNvPr>
          <p:cNvCxnSpPr>
            <a:cxnSpLocks/>
            <a:stCxn id="58" idx="3"/>
            <a:endCxn id="64" idx="1"/>
          </p:cNvCxnSpPr>
          <p:nvPr/>
        </p:nvCxnSpPr>
        <p:spPr>
          <a:xfrm>
            <a:off x="14416272" y="5281332"/>
            <a:ext cx="13492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mond 60">
            <a:extLst>
              <a:ext uri="{FF2B5EF4-FFF2-40B4-BE49-F238E27FC236}">
                <a16:creationId xmlns:a16="http://schemas.microsoft.com/office/drawing/2014/main" id="{267E5ECA-2C10-4B67-BD60-B739D3715509}"/>
              </a:ext>
            </a:extLst>
          </p:cNvPr>
          <p:cNvSpPr/>
          <p:nvPr/>
        </p:nvSpPr>
        <p:spPr>
          <a:xfrm>
            <a:off x="12122464" y="5041565"/>
            <a:ext cx="470040" cy="47004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761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0A96BD1-891E-4B3E-A293-70EFE38565D5}"/>
              </a:ext>
            </a:extLst>
          </p:cNvPr>
          <p:cNvCxnSpPr>
            <a:cxnSpLocks/>
          </p:cNvCxnSpPr>
          <p:nvPr/>
        </p:nvCxnSpPr>
        <p:spPr>
          <a:xfrm flipH="1" flipV="1">
            <a:off x="12350361" y="3644511"/>
            <a:ext cx="3563" cy="1377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BCF72B-302E-4565-94C7-B67BF272D57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2609682" y="5281332"/>
            <a:ext cx="13365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mond 63">
            <a:extLst>
              <a:ext uri="{FF2B5EF4-FFF2-40B4-BE49-F238E27FC236}">
                <a16:creationId xmlns:a16="http://schemas.microsoft.com/office/drawing/2014/main" id="{98349B1C-D17F-4521-A8D6-860666CFFAC7}"/>
              </a:ext>
            </a:extLst>
          </p:cNvPr>
          <p:cNvSpPr/>
          <p:nvPr/>
        </p:nvSpPr>
        <p:spPr>
          <a:xfrm>
            <a:off x="15765481" y="5046312"/>
            <a:ext cx="470040" cy="47004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76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CDFDE6-8A3F-4961-A385-5C7A0A2B045D}"/>
              </a:ext>
            </a:extLst>
          </p:cNvPr>
          <p:cNvCxnSpPr>
            <a:cxnSpLocks/>
            <a:stCxn id="64" idx="0"/>
            <a:endCxn id="136" idx="2"/>
          </p:cNvCxnSpPr>
          <p:nvPr/>
        </p:nvCxnSpPr>
        <p:spPr>
          <a:xfrm flipV="1">
            <a:off x="16000501" y="3668391"/>
            <a:ext cx="0" cy="1377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106A77B-A351-48F1-863F-5989A24149D6}"/>
              </a:ext>
            </a:extLst>
          </p:cNvPr>
          <p:cNvSpPr txBox="1"/>
          <p:nvPr/>
        </p:nvSpPr>
        <p:spPr>
          <a:xfrm>
            <a:off x="14385045" y="5267400"/>
            <a:ext cx="834094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[else]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B9CD86-EADB-4279-A544-2BDBA43EA926}"/>
              </a:ext>
            </a:extLst>
          </p:cNvPr>
          <p:cNvSpPr txBox="1"/>
          <p:nvPr/>
        </p:nvSpPr>
        <p:spPr>
          <a:xfrm>
            <a:off x="8912735" y="5275673"/>
            <a:ext cx="834094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[else]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6EF382-526A-4D7B-BF66-C4D9B29EAD4D}"/>
              </a:ext>
            </a:extLst>
          </p:cNvPr>
          <p:cNvSpPr txBox="1"/>
          <p:nvPr/>
        </p:nvSpPr>
        <p:spPr>
          <a:xfrm>
            <a:off x="10781671" y="5286521"/>
            <a:ext cx="834094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[else]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AFB152-E0F4-4180-A57F-AF937C168836}"/>
              </a:ext>
            </a:extLst>
          </p:cNvPr>
          <p:cNvSpPr txBox="1"/>
          <p:nvPr/>
        </p:nvSpPr>
        <p:spPr>
          <a:xfrm>
            <a:off x="7151468" y="5289841"/>
            <a:ext cx="834094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[else]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3998B6-557C-49AC-8911-197C5F482957}"/>
              </a:ext>
            </a:extLst>
          </p:cNvPr>
          <p:cNvSpPr txBox="1"/>
          <p:nvPr/>
        </p:nvSpPr>
        <p:spPr>
          <a:xfrm>
            <a:off x="5328326" y="5262653"/>
            <a:ext cx="834094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[else]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21F65E-BB26-4411-B7D9-048A249F4325}"/>
              </a:ext>
            </a:extLst>
          </p:cNvPr>
          <p:cNvSpPr txBox="1"/>
          <p:nvPr/>
        </p:nvSpPr>
        <p:spPr>
          <a:xfrm rot="16200000">
            <a:off x="13280504" y="4178256"/>
            <a:ext cx="1383031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[prefix == s/</a:t>
            </a:r>
            <a:r>
              <a:rPr lang="en-US" sz="1760" dirty="0"/>
              <a:t>]</a:t>
            </a:r>
            <a:endParaRPr lang="en-SG" sz="176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1AE941-ECE9-47AB-9740-1696AFF7153D}"/>
              </a:ext>
            </a:extLst>
          </p:cNvPr>
          <p:cNvSpPr txBox="1"/>
          <p:nvPr/>
        </p:nvSpPr>
        <p:spPr>
          <a:xfrm rot="16200000">
            <a:off x="9629802" y="4172910"/>
            <a:ext cx="1383031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[prefix == j/</a:t>
            </a:r>
            <a:r>
              <a:rPr lang="en-US" sz="1760" dirty="0"/>
              <a:t>]</a:t>
            </a:r>
            <a:endParaRPr lang="en-SG" sz="176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53085A-47F5-4832-BD94-070BE7CDAA17}"/>
              </a:ext>
            </a:extLst>
          </p:cNvPr>
          <p:cNvSpPr txBox="1"/>
          <p:nvPr/>
        </p:nvSpPr>
        <p:spPr>
          <a:xfrm rot="16200000">
            <a:off x="11441716" y="4219555"/>
            <a:ext cx="1383031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[prefix == h/</a:t>
            </a:r>
            <a:r>
              <a:rPr lang="en-US" sz="1760" dirty="0"/>
              <a:t>]</a:t>
            </a:r>
            <a:endParaRPr lang="en-SG" sz="176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48508F-C7A4-448E-AD1C-60DD628A600D}"/>
              </a:ext>
            </a:extLst>
          </p:cNvPr>
          <p:cNvSpPr txBox="1"/>
          <p:nvPr/>
        </p:nvSpPr>
        <p:spPr>
          <a:xfrm rot="16200000">
            <a:off x="6021143" y="4166903"/>
            <a:ext cx="1383031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[prefix == x/</a:t>
            </a:r>
            <a:r>
              <a:rPr lang="en-US" sz="1760" dirty="0"/>
              <a:t>]</a:t>
            </a:r>
            <a:endParaRPr lang="en-SG" sz="176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8143BA3-C312-4C02-8E77-561875DC0288}"/>
              </a:ext>
            </a:extLst>
          </p:cNvPr>
          <p:cNvSpPr txBox="1"/>
          <p:nvPr/>
        </p:nvSpPr>
        <p:spPr>
          <a:xfrm rot="16200000">
            <a:off x="7819608" y="4173509"/>
            <a:ext cx="1383031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[prefix == e/</a:t>
            </a:r>
            <a:r>
              <a:rPr lang="en-US" sz="1760" dirty="0"/>
              <a:t>]</a:t>
            </a:r>
            <a:endParaRPr lang="en-SG" sz="176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1E769C1-D505-4E9A-835E-1185BDABEE2D}"/>
              </a:ext>
            </a:extLst>
          </p:cNvPr>
          <p:cNvSpPr txBox="1"/>
          <p:nvPr/>
        </p:nvSpPr>
        <p:spPr>
          <a:xfrm rot="16200000">
            <a:off x="15092727" y="4163958"/>
            <a:ext cx="1383031" cy="36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61" dirty="0"/>
              <a:t>[prefix == r/</a:t>
            </a:r>
            <a:r>
              <a:rPr lang="en-US" sz="1760" dirty="0"/>
              <a:t>]</a:t>
            </a:r>
            <a:endParaRPr lang="en-SG" sz="1761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8997843-0224-4A3B-B25C-A791890AC0C5}"/>
              </a:ext>
            </a:extLst>
          </p:cNvPr>
          <p:cNvSpPr/>
          <p:nvPr/>
        </p:nvSpPr>
        <p:spPr>
          <a:xfrm>
            <a:off x="11522301" y="2963191"/>
            <a:ext cx="1663244" cy="7004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61" dirty="0"/>
              <a:t>Sort candidates by education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FA3B3065-7BC5-495A-86D5-3C94954F365A}"/>
              </a:ext>
            </a:extLst>
          </p:cNvPr>
          <p:cNvSpPr/>
          <p:nvPr/>
        </p:nvSpPr>
        <p:spPr>
          <a:xfrm>
            <a:off x="13350747" y="2953639"/>
            <a:ext cx="1663244" cy="7004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61" dirty="0"/>
              <a:t>Sort candidates by salary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3B6C8E2-A139-4A0E-B513-C08500D5BA75}"/>
              </a:ext>
            </a:extLst>
          </p:cNvPr>
          <p:cNvSpPr/>
          <p:nvPr/>
        </p:nvSpPr>
        <p:spPr>
          <a:xfrm>
            <a:off x="9711029" y="2963803"/>
            <a:ext cx="1663244" cy="7004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61" dirty="0"/>
              <a:t>Sort candidates by job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17FAF54-EDA2-4458-A757-111C13C0B685}"/>
              </a:ext>
            </a:extLst>
          </p:cNvPr>
          <p:cNvSpPr/>
          <p:nvPr/>
        </p:nvSpPr>
        <p:spPr>
          <a:xfrm>
            <a:off x="7899757" y="2963191"/>
            <a:ext cx="1663244" cy="7004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61" dirty="0"/>
              <a:t>Sort candidates by email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BE43E665-A3E6-4E90-9119-21F17C5AEECA}"/>
              </a:ext>
            </a:extLst>
          </p:cNvPr>
          <p:cNvSpPr/>
          <p:nvPr/>
        </p:nvSpPr>
        <p:spPr>
          <a:xfrm>
            <a:off x="6095240" y="2956585"/>
            <a:ext cx="1663244" cy="7004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61" dirty="0"/>
              <a:t>Sort candidates by age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363D3E0-E292-4190-8B28-8F6DC2A0E917}"/>
              </a:ext>
            </a:extLst>
          </p:cNvPr>
          <p:cNvSpPr/>
          <p:nvPr/>
        </p:nvSpPr>
        <p:spPr>
          <a:xfrm>
            <a:off x="4330790" y="2932671"/>
            <a:ext cx="1663244" cy="7004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61" dirty="0"/>
              <a:t>Sort candidates by name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EBCE4C2-F7FD-48E1-9E06-B6DDD29A9C19}"/>
              </a:ext>
            </a:extLst>
          </p:cNvPr>
          <p:cNvSpPr/>
          <p:nvPr/>
        </p:nvSpPr>
        <p:spPr>
          <a:xfrm>
            <a:off x="15168879" y="2967937"/>
            <a:ext cx="1663244" cy="7004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61" dirty="0"/>
              <a:t>Sort candidates in reverse</a:t>
            </a:r>
          </a:p>
        </p:txBody>
      </p: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2E89EB4E-45E5-47A7-8342-48364A428261}"/>
              </a:ext>
            </a:extLst>
          </p:cNvPr>
          <p:cNvCxnSpPr>
            <a:cxnSpLocks/>
            <a:stCxn id="135" idx="0"/>
          </p:cNvCxnSpPr>
          <p:nvPr/>
        </p:nvCxnSpPr>
        <p:spPr>
          <a:xfrm rot="5400000" flipH="1" flipV="1">
            <a:off x="10926863" y="-3480687"/>
            <a:ext cx="648904" cy="121778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AF97D81-5CBB-4B38-9DB2-C70A48DB9F76}"/>
              </a:ext>
            </a:extLst>
          </p:cNvPr>
          <p:cNvCxnSpPr>
            <a:cxnSpLocks/>
            <a:stCxn id="134" idx="0"/>
          </p:cNvCxnSpPr>
          <p:nvPr/>
        </p:nvCxnSpPr>
        <p:spPr>
          <a:xfrm flipH="1" flipV="1">
            <a:off x="6926866" y="2301076"/>
            <a:ext cx="1" cy="655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754D876-126C-4528-851C-570BFAB6D73F}"/>
              </a:ext>
            </a:extLst>
          </p:cNvPr>
          <p:cNvCxnSpPr>
            <a:cxnSpLocks/>
          </p:cNvCxnSpPr>
          <p:nvPr/>
        </p:nvCxnSpPr>
        <p:spPr>
          <a:xfrm flipH="1" flipV="1">
            <a:off x="8744267" y="2328866"/>
            <a:ext cx="1" cy="641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AFD59BA-D56A-4DA1-AD6E-1843CD493D28}"/>
              </a:ext>
            </a:extLst>
          </p:cNvPr>
          <p:cNvCxnSpPr>
            <a:cxnSpLocks/>
          </p:cNvCxnSpPr>
          <p:nvPr/>
        </p:nvCxnSpPr>
        <p:spPr>
          <a:xfrm flipH="1" flipV="1">
            <a:off x="10549514" y="2322178"/>
            <a:ext cx="1" cy="655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E4A5E4E-1326-4C3F-935E-14E830E64C4F}"/>
              </a:ext>
            </a:extLst>
          </p:cNvPr>
          <p:cNvCxnSpPr>
            <a:cxnSpLocks/>
          </p:cNvCxnSpPr>
          <p:nvPr/>
        </p:nvCxnSpPr>
        <p:spPr>
          <a:xfrm flipH="1" flipV="1">
            <a:off x="14181251" y="2277161"/>
            <a:ext cx="1" cy="655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127EAEC-BA84-40B9-AC13-46AB624B0BC6}"/>
              </a:ext>
            </a:extLst>
          </p:cNvPr>
          <p:cNvCxnSpPr>
            <a:cxnSpLocks/>
          </p:cNvCxnSpPr>
          <p:nvPr/>
        </p:nvCxnSpPr>
        <p:spPr>
          <a:xfrm flipH="1" flipV="1">
            <a:off x="15984540" y="2298299"/>
            <a:ext cx="1" cy="655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Diamond 236">
            <a:extLst>
              <a:ext uri="{FF2B5EF4-FFF2-40B4-BE49-F238E27FC236}">
                <a16:creationId xmlns:a16="http://schemas.microsoft.com/office/drawing/2014/main" id="{3346852B-4413-4500-BAF8-38C6A5DAFAF2}"/>
              </a:ext>
            </a:extLst>
          </p:cNvPr>
          <p:cNvSpPr/>
          <p:nvPr/>
        </p:nvSpPr>
        <p:spPr>
          <a:xfrm>
            <a:off x="17340219" y="2048514"/>
            <a:ext cx="470040" cy="47004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761"/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0303FF25-D21F-46BE-A521-F9632CE3E1B3}"/>
              </a:ext>
            </a:extLst>
          </p:cNvPr>
          <p:cNvSpPr/>
          <p:nvPr/>
        </p:nvSpPr>
        <p:spPr>
          <a:xfrm>
            <a:off x="18339977" y="1933537"/>
            <a:ext cx="1535321" cy="7004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9400" tIns="44701" rIns="89400" bIns="44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61" dirty="0"/>
              <a:t>List sorted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EF0F979-E77E-4BC8-B8F8-F831F8636AEA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9107637" y="2645778"/>
            <a:ext cx="0" cy="833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97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Seah Ming Xun</cp:lastModifiedBy>
  <cp:revision>25</cp:revision>
  <dcterms:created xsi:type="dcterms:W3CDTF">2017-07-28T00:49:09Z</dcterms:created>
  <dcterms:modified xsi:type="dcterms:W3CDTF">2018-11-11T19:46:33Z</dcterms:modified>
</cp:coreProperties>
</file>